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4"/>
    <p:sldMasterId id="2147483727" r:id="rId5"/>
  </p:sldMasterIdLst>
  <p:notesMasterIdLst>
    <p:notesMasterId r:id="rId22"/>
  </p:notesMasterIdLst>
  <p:sldIdLst>
    <p:sldId id="332" r:id="rId6"/>
    <p:sldId id="299" r:id="rId7"/>
    <p:sldId id="344" r:id="rId8"/>
    <p:sldId id="346" r:id="rId9"/>
    <p:sldId id="347" r:id="rId10"/>
    <p:sldId id="348" r:id="rId11"/>
    <p:sldId id="349" r:id="rId12"/>
    <p:sldId id="352" r:id="rId13"/>
    <p:sldId id="353" r:id="rId14"/>
    <p:sldId id="354" r:id="rId15"/>
    <p:sldId id="355" r:id="rId16"/>
    <p:sldId id="351" r:id="rId17"/>
    <p:sldId id="356" r:id="rId18"/>
    <p:sldId id="357" r:id="rId19"/>
    <p:sldId id="345" r:id="rId20"/>
    <p:sldId id="29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03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915290-8344-CD5D-185D-98D43C5DE9EE}" name="Kate Sample" initials="KS" userId="S::ksample@firstinspires.org::ad24f2c8-db21-4b10-9534-7a98911ec180" providerId="AD"/>
  <p188:author id="{E97725C9-38CB-DF41-38E4-16BBCD052361}" name="Tammy Pankey" initials="TP" userId="S::tpankey@firstinspires.org::89b84b47-0384-4d66-b56e-dc00ebdb68c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14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25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Betsy Daniels" initials="BD" lastIdx="4" clrIdx="2">
    <p:extLst>
      <p:ext uri="{19B8F6BF-5375-455C-9EA6-DF929625EA0E}">
        <p15:presenceInfo xmlns:p15="http://schemas.microsoft.com/office/powerpoint/2012/main" userId="S::bdaniels@firstinspires.org::a44171bd-6c25-4139-ab16-062dbd6de46d" providerId="AD"/>
      </p:ext>
    </p:extLst>
  </p:cmAuthor>
  <p:cmAuthor id="4" name="Libby Simpson" initials="LS" lastIdx="6" clrIdx="3">
    <p:extLst>
      <p:ext uri="{19B8F6BF-5375-455C-9EA6-DF929625EA0E}">
        <p15:presenceInfo xmlns:p15="http://schemas.microsoft.com/office/powerpoint/2012/main" userId="S::lsimpson@firstinspires.org::279f7fcd-fcc6-488a-9740-ffec112d6907" providerId="AD"/>
      </p:ext>
    </p:extLst>
  </p:cmAuthor>
  <p:cmAuthor id="5" name="Marian Murphy" initials="MM" lastIdx="9" clrIdx="4">
    <p:extLst>
      <p:ext uri="{19B8F6BF-5375-455C-9EA6-DF929625EA0E}">
        <p15:presenceInfo xmlns:p15="http://schemas.microsoft.com/office/powerpoint/2012/main" userId="S::mmurphy@firstinspires.org::6ddc4b1b-6521-474c-a22d-2c363c1d36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7D1"/>
    <a:srgbClr val="43C7DB"/>
    <a:srgbClr val="00963E"/>
    <a:srgbClr val="00953E"/>
    <a:srgbClr val="ED1C24"/>
    <a:srgbClr val="0660AC"/>
    <a:srgbClr val="00A551"/>
    <a:srgbClr val="FF781D"/>
    <a:srgbClr val="662D9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79535-ED81-4780-BAA4-62AC0E20A27D}" v="84" dt="2025-05-26T18:10:24.9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69576" autoAdjust="0"/>
  </p:normalViewPr>
  <p:slideViewPr>
    <p:cSldViewPr snapToGrid="0">
      <p:cViewPr varScale="1">
        <p:scale>
          <a:sx n="77" d="100"/>
          <a:sy n="77" d="100"/>
        </p:scale>
        <p:origin x="1878" y="78"/>
      </p:cViewPr>
      <p:guideLst>
        <p:guide orient="horz" pos="2160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Sterner" userId="e34ade42-3f4d-4ffb-96dc-1c6e40b6902f" providerId="ADAL" clId="{4E7085B2-6349-4032-8C63-00C2A462349F}"/>
    <pc:docChg chg="undo custSel delSld modSld sldOrd">
      <pc:chgData name="Anna Sterner" userId="e34ade42-3f4d-4ffb-96dc-1c6e40b6902f" providerId="ADAL" clId="{4E7085B2-6349-4032-8C63-00C2A462349F}" dt="2024-05-17T14:44:47.016" v="251" actId="1076"/>
      <pc:docMkLst>
        <pc:docMk/>
      </pc:docMkLst>
      <pc:sldChg chg="modNotesTx">
        <pc:chgData name="Anna Sterner" userId="e34ade42-3f4d-4ffb-96dc-1c6e40b6902f" providerId="ADAL" clId="{4E7085B2-6349-4032-8C63-00C2A462349F}" dt="2024-05-17T14:38:55.527" v="63" actId="20577"/>
        <pc:sldMkLst>
          <pc:docMk/>
          <pc:sldMk cId="1717468709" sldId="260"/>
        </pc:sldMkLst>
      </pc:sldChg>
      <pc:sldChg chg="modSp mod">
        <pc:chgData name="Anna Sterner" userId="e34ade42-3f4d-4ffb-96dc-1c6e40b6902f" providerId="ADAL" clId="{4E7085B2-6349-4032-8C63-00C2A462349F}" dt="2024-05-17T14:35:44.315" v="41" actId="1076"/>
        <pc:sldMkLst>
          <pc:docMk/>
          <pc:sldMk cId="951211944" sldId="261"/>
        </pc:sldMkLst>
      </pc:sldChg>
      <pc:sldChg chg="modNotesTx">
        <pc:chgData name="Anna Sterner" userId="e34ade42-3f4d-4ffb-96dc-1c6e40b6902f" providerId="ADAL" clId="{4E7085B2-6349-4032-8C63-00C2A462349F}" dt="2024-05-17T14:36:22.010" v="47" actId="113"/>
        <pc:sldMkLst>
          <pc:docMk/>
          <pc:sldMk cId="3822573366" sldId="262"/>
        </pc:sldMkLst>
      </pc:sldChg>
      <pc:sldChg chg="delSp modSp del mod modNotesTx">
        <pc:chgData name="Anna Sterner" userId="e34ade42-3f4d-4ffb-96dc-1c6e40b6902f" providerId="ADAL" clId="{4E7085B2-6349-4032-8C63-00C2A462349F}" dt="2024-05-17T14:39:46.707" v="66" actId="47"/>
        <pc:sldMkLst>
          <pc:docMk/>
          <pc:sldMk cId="3763185327" sldId="271"/>
        </pc:sldMkLst>
      </pc:sldChg>
      <pc:sldChg chg="modSp mod modNotesTx">
        <pc:chgData name="Anna Sterner" userId="e34ade42-3f4d-4ffb-96dc-1c6e40b6902f" providerId="ADAL" clId="{4E7085B2-6349-4032-8C63-00C2A462349F}" dt="2024-05-17T14:44:47.016" v="251" actId="1076"/>
        <pc:sldMkLst>
          <pc:docMk/>
          <pc:sldMk cId="2751345926" sldId="272"/>
        </pc:sldMkLst>
      </pc:sldChg>
      <pc:sldChg chg="addSp modSp mod modNotesTx">
        <pc:chgData name="Anna Sterner" userId="e34ade42-3f4d-4ffb-96dc-1c6e40b6902f" providerId="ADAL" clId="{4E7085B2-6349-4032-8C63-00C2A462349F}" dt="2024-05-17T14:40:39.974" v="76" actId="14100"/>
        <pc:sldMkLst>
          <pc:docMk/>
          <pc:sldMk cId="3098358572" sldId="283"/>
        </pc:sldMkLst>
      </pc:sldChg>
      <pc:sldChg chg="modNotesTx">
        <pc:chgData name="Anna Sterner" userId="e34ade42-3f4d-4ffb-96dc-1c6e40b6902f" providerId="ADAL" clId="{4E7085B2-6349-4032-8C63-00C2A462349F}" dt="2024-05-17T14:34:45.003" v="37" actId="114"/>
        <pc:sldMkLst>
          <pc:docMk/>
          <pc:sldMk cId="3743200560" sldId="289"/>
        </pc:sldMkLst>
      </pc:sldChg>
      <pc:sldChg chg="modNotesTx">
        <pc:chgData name="Anna Sterner" userId="e34ade42-3f4d-4ffb-96dc-1c6e40b6902f" providerId="ADAL" clId="{4E7085B2-6349-4032-8C63-00C2A462349F}" dt="2024-05-17T14:43:28.191" v="192" actId="20577"/>
        <pc:sldMkLst>
          <pc:docMk/>
          <pc:sldMk cId="4147957842" sldId="290"/>
        </pc:sldMkLst>
      </pc:sldChg>
      <pc:sldChg chg="del">
        <pc:chgData name="Anna Sterner" userId="e34ade42-3f4d-4ffb-96dc-1c6e40b6902f" providerId="ADAL" clId="{4E7085B2-6349-4032-8C63-00C2A462349F}" dt="2024-05-17T14:35:50.307" v="42" actId="47"/>
        <pc:sldMkLst>
          <pc:docMk/>
          <pc:sldMk cId="3417446026" sldId="295"/>
        </pc:sldMkLst>
      </pc:sldChg>
      <pc:sldChg chg="modSp mod">
        <pc:chgData name="Anna Sterner" userId="e34ade42-3f4d-4ffb-96dc-1c6e40b6902f" providerId="ADAL" clId="{4E7085B2-6349-4032-8C63-00C2A462349F}" dt="2024-05-17T14:41:48.075" v="87" actId="1076"/>
        <pc:sldMkLst>
          <pc:docMk/>
          <pc:sldMk cId="3041520386" sldId="297"/>
        </pc:sldMkLst>
      </pc:sldChg>
      <pc:sldChg chg="modNotesTx">
        <pc:chgData name="Anna Sterner" userId="e34ade42-3f4d-4ffb-96dc-1c6e40b6902f" providerId="ADAL" clId="{4E7085B2-6349-4032-8C63-00C2A462349F}" dt="2024-05-17T14:43:14.385" v="187" actId="113"/>
        <pc:sldMkLst>
          <pc:docMk/>
          <pc:sldMk cId="3723405299" sldId="298"/>
        </pc:sldMkLst>
      </pc:sldChg>
      <pc:sldChg chg="addSp delSp modSp del mod ord">
        <pc:chgData name="Anna Sterner" userId="e34ade42-3f4d-4ffb-96dc-1c6e40b6902f" providerId="ADAL" clId="{4E7085B2-6349-4032-8C63-00C2A462349F}" dt="2024-05-17T14:33:45.511" v="36" actId="47"/>
        <pc:sldMkLst>
          <pc:docMk/>
          <pc:sldMk cId="1709114205" sldId="299"/>
        </pc:sldMkLst>
      </pc:sldChg>
    </pc:docChg>
  </pc:docChgLst>
  <pc:docChgLst>
    <pc:chgData name="Kate Sample" userId="S::ksample@firstinspires.org::ad24f2c8-db21-4b10-9534-7a98911ec180" providerId="AD" clId="Web-{9B46A8D0-4E08-111F-BAAA-DD7ACE0E2E2D}"/>
    <pc:docChg chg="mod addSld delSld modSld sldOrd">
      <pc:chgData name="Kate Sample" userId="S::ksample@firstinspires.org::ad24f2c8-db21-4b10-9534-7a98911ec180" providerId="AD" clId="Web-{9B46A8D0-4E08-111F-BAAA-DD7ACE0E2E2D}" dt="2025-04-29T16:40:29.650" v="897"/>
      <pc:docMkLst>
        <pc:docMk/>
      </pc:docMkLst>
      <pc:sldChg chg="del">
        <pc:chgData name="Kate Sample" userId="S::ksample@firstinspires.org::ad24f2c8-db21-4b10-9534-7a98911ec180" providerId="AD" clId="Web-{9B46A8D0-4E08-111F-BAAA-DD7ACE0E2E2D}" dt="2025-04-29T01:03:10.461" v="13"/>
        <pc:sldMkLst>
          <pc:docMk/>
          <pc:sldMk cId="1717468709" sldId="260"/>
        </pc:sldMkLst>
      </pc:sldChg>
      <pc:sldChg chg="del">
        <pc:chgData name="Kate Sample" userId="S::ksample@firstinspires.org::ad24f2c8-db21-4b10-9534-7a98911ec180" providerId="AD" clId="Web-{9B46A8D0-4E08-111F-BAAA-DD7ACE0E2E2D}" dt="2025-04-29T01:03:15.555" v="15"/>
        <pc:sldMkLst>
          <pc:docMk/>
          <pc:sldMk cId="951211944" sldId="261"/>
        </pc:sldMkLst>
      </pc:sldChg>
      <pc:sldChg chg="del">
        <pc:chgData name="Kate Sample" userId="S::ksample@firstinspires.org::ad24f2c8-db21-4b10-9534-7a98911ec180" providerId="AD" clId="Web-{9B46A8D0-4E08-111F-BAAA-DD7ACE0E2E2D}" dt="2025-04-29T01:03:30.743" v="22"/>
        <pc:sldMkLst>
          <pc:docMk/>
          <pc:sldMk cId="2815448932" sldId="262"/>
        </pc:sldMkLst>
      </pc:sldChg>
      <pc:sldChg chg="del">
        <pc:chgData name="Kate Sample" userId="S::ksample@firstinspires.org::ad24f2c8-db21-4b10-9534-7a98911ec180" providerId="AD" clId="Web-{9B46A8D0-4E08-111F-BAAA-DD7ACE0E2E2D}" dt="2025-04-29T01:03:48.852" v="36"/>
        <pc:sldMkLst>
          <pc:docMk/>
          <pc:sldMk cId="2751345926" sldId="272"/>
        </pc:sldMkLst>
      </pc:sldChg>
      <pc:sldChg chg="del">
        <pc:chgData name="Kate Sample" userId="S::ksample@firstinspires.org::ad24f2c8-db21-4b10-9534-7a98911ec180" providerId="AD" clId="Web-{9B46A8D0-4E08-111F-BAAA-DD7ACE0E2E2D}" dt="2025-04-29T01:03:45.915" v="34"/>
        <pc:sldMkLst>
          <pc:docMk/>
          <pc:sldMk cId="840521789" sldId="283"/>
        </pc:sldMkLst>
      </pc:sldChg>
      <pc:sldChg chg="del">
        <pc:chgData name="Kate Sample" userId="S::ksample@firstinspires.org::ad24f2c8-db21-4b10-9534-7a98911ec180" providerId="AD" clId="Web-{9B46A8D0-4E08-111F-BAAA-DD7ACE0E2E2D}" dt="2025-04-29T01:03:08.258" v="11"/>
        <pc:sldMkLst>
          <pc:docMk/>
          <pc:sldMk cId="3743200560" sldId="289"/>
        </pc:sldMkLst>
      </pc:sldChg>
      <pc:sldChg chg="addSp delSp modSp add">
        <pc:chgData name="Kate Sample" userId="S::ksample@firstinspires.org::ad24f2c8-db21-4b10-9534-7a98911ec180" providerId="AD" clId="Web-{9B46A8D0-4E08-111F-BAAA-DD7ACE0E2E2D}" dt="2025-04-29T01:07:15.746" v="49" actId="1076"/>
        <pc:sldMkLst>
          <pc:docMk/>
          <pc:sldMk cId="1109188424" sldId="294"/>
        </pc:sldMkLst>
        <pc:picChg chg="add mod">
          <ac:chgData name="Kate Sample" userId="S::ksample@firstinspires.org::ad24f2c8-db21-4b10-9534-7a98911ec180" providerId="AD" clId="Web-{9B46A8D0-4E08-111F-BAAA-DD7ACE0E2E2D}" dt="2025-04-29T01:07:15.746" v="49" actId="1076"/>
          <ac:picMkLst>
            <pc:docMk/>
            <pc:sldMk cId="1109188424" sldId="294"/>
            <ac:picMk id="2" creationId="{3585E3AF-87CB-585F-FC04-91C2667140CB}"/>
          </ac:picMkLst>
        </pc:picChg>
      </pc:sldChg>
      <pc:sldChg chg="del">
        <pc:chgData name="Kate Sample" userId="S::ksample@firstinspires.org::ad24f2c8-db21-4b10-9534-7a98911ec180" providerId="AD" clId="Web-{9B46A8D0-4E08-111F-BAAA-DD7ACE0E2E2D}" dt="2025-04-29T01:04:03.946" v="42"/>
        <pc:sldMkLst>
          <pc:docMk/>
          <pc:sldMk cId="2028867035" sldId="298"/>
        </pc:sldMkLst>
      </pc:sldChg>
      <pc:sldChg chg="addSp delSp modSp ord modNotes">
        <pc:chgData name="Kate Sample" userId="S::ksample@firstinspires.org::ad24f2c8-db21-4b10-9534-7a98911ec180" providerId="AD" clId="Web-{9B46A8D0-4E08-111F-BAAA-DD7ACE0E2E2D}" dt="2025-04-29T16:19:26.837" v="154"/>
        <pc:sldMkLst>
          <pc:docMk/>
          <pc:sldMk cId="1581135650" sldId="299"/>
        </pc:sldMkLst>
        <pc:spChg chg="mod">
          <ac:chgData name="Kate Sample" userId="S::ksample@firstinspires.org::ad24f2c8-db21-4b10-9534-7a98911ec180" providerId="AD" clId="Web-{9B46A8D0-4E08-111F-BAAA-DD7ACE0E2E2D}" dt="2025-04-29T01:10:38.436" v="84" actId="20577"/>
          <ac:spMkLst>
            <pc:docMk/>
            <pc:sldMk cId="1581135650" sldId="299"/>
            <ac:spMk id="7" creationId="{E0A2D5FD-7F72-0DAE-7200-80CE23D2F776}"/>
          </ac:spMkLst>
        </pc:spChg>
        <pc:picChg chg="add mod">
          <ac:chgData name="Kate Sample" userId="S::ksample@firstinspires.org::ad24f2c8-db21-4b10-9534-7a98911ec180" providerId="AD" clId="Web-{9B46A8D0-4E08-111F-BAAA-DD7ACE0E2E2D}" dt="2025-04-29T01:13:02.657" v="92" actId="1076"/>
          <ac:picMkLst>
            <pc:docMk/>
            <pc:sldMk cId="1581135650" sldId="299"/>
            <ac:picMk id="5" creationId="{EE607918-28F3-9572-F533-81501BE79F41}"/>
          </ac:picMkLst>
        </pc:picChg>
      </pc:sldChg>
      <pc:sldChg chg="del">
        <pc:chgData name="Kate Sample" userId="S::ksample@firstinspires.org::ad24f2c8-db21-4b10-9534-7a98911ec180" providerId="AD" clId="Web-{9B46A8D0-4E08-111F-BAAA-DD7ACE0E2E2D}" dt="2025-04-29T01:03:15.570" v="16"/>
        <pc:sldMkLst>
          <pc:docMk/>
          <pc:sldMk cId="115057224" sldId="300"/>
        </pc:sldMkLst>
      </pc:sldChg>
      <pc:sldChg chg="del">
        <pc:chgData name="Kate Sample" userId="S::ksample@firstinspires.org::ad24f2c8-db21-4b10-9534-7a98911ec180" providerId="AD" clId="Web-{9B46A8D0-4E08-111F-BAAA-DD7ACE0E2E2D}" dt="2025-04-29T16:40:29.634" v="895"/>
        <pc:sldMkLst>
          <pc:docMk/>
          <pc:sldMk cId="3262701585" sldId="301"/>
        </pc:sldMkLst>
      </pc:sldChg>
      <pc:sldChg chg="del">
        <pc:chgData name="Kate Sample" userId="S::ksample@firstinspires.org::ad24f2c8-db21-4b10-9534-7a98911ec180" providerId="AD" clId="Web-{9B46A8D0-4E08-111F-BAAA-DD7ACE0E2E2D}" dt="2025-04-29T01:03:26.774" v="20"/>
        <pc:sldMkLst>
          <pc:docMk/>
          <pc:sldMk cId="2035002915" sldId="302"/>
        </pc:sldMkLst>
      </pc:sldChg>
      <pc:sldChg chg="del">
        <pc:chgData name="Kate Sample" userId="S::ksample@firstinspires.org::ad24f2c8-db21-4b10-9534-7a98911ec180" providerId="AD" clId="Web-{9B46A8D0-4E08-111F-BAAA-DD7ACE0E2E2D}" dt="2025-04-29T01:03:19.649" v="17"/>
        <pc:sldMkLst>
          <pc:docMk/>
          <pc:sldMk cId="3973317551" sldId="303"/>
        </pc:sldMkLst>
      </pc:sldChg>
      <pc:sldChg chg="del">
        <pc:chgData name="Kate Sample" userId="S::ksample@firstinspires.org::ad24f2c8-db21-4b10-9534-7a98911ec180" providerId="AD" clId="Web-{9B46A8D0-4E08-111F-BAAA-DD7ACE0E2E2D}" dt="2025-04-29T01:03:40.508" v="30"/>
        <pc:sldMkLst>
          <pc:docMk/>
          <pc:sldMk cId="362912222" sldId="304"/>
        </pc:sldMkLst>
      </pc:sldChg>
      <pc:sldChg chg="del">
        <pc:chgData name="Kate Sample" userId="S::ksample@firstinspires.org::ad24f2c8-db21-4b10-9534-7a98911ec180" providerId="AD" clId="Web-{9B46A8D0-4E08-111F-BAAA-DD7ACE0E2E2D}" dt="2025-04-29T01:03:41.883" v="31"/>
        <pc:sldMkLst>
          <pc:docMk/>
          <pc:sldMk cId="4084819297" sldId="305"/>
        </pc:sldMkLst>
      </pc:sldChg>
      <pc:sldChg chg="del">
        <pc:chgData name="Kate Sample" userId="S::ksample@firstinspires.org::ad24f2c8-db21-4b10-9534-7a98911ec180" providerId="AD" clId="Web-{9B46A8D0-4E08-111F-BAAA-DD7ACE0E2E2D}" dt="2025-04-29T16:40:29.541" v="887"/>
        <pc:sldMkLst>
          <pc:docMk/>
          <pc:sldMk cId="1631143129" sldId="306"/>
        </pc:sldMkLst>
      </pc:sldChg>
      <pc:sldChg chg="del">
        <pc:chgData name="Kate Sample" userId="S::ksample@firstinspires.org::ad24f2c8-db21-4b10-9534-7a98911ec180" providerId="AD" clId="Web-{9B46A8D0-4E08-111F-BAAA-DD7ACE0E2E2D}" dt="2025-04-29T01:03:44.540" v="33"/>
        <pc:sldMkLst>
          <pc:docMk/>
          <pc:sldMk cId="2343138671" sldId="307"/>
        </pc:sldMkLst>
      </pc:sldChg>
      <pc:sldChg chg="del">
        <pc:chgData name="Kate Sample" userId="S::ksample@firstinspires.org::ad24f2c8-db21-4b10-9534-7a98911ec180" providerId="AD" clId="Web-{9B46A8D0-4E08-111F-BAAA-DD7ACE0E2E2D}" dt="2025-04-29T01:03:51.508" v="38"/>
        <pc:sldMkLst>
          <pc:docMk/>
          <pc:sldMk cId="3858961857" sldId="308"/>
        </pc:sldMkLst>
      </pc:sldChg>
      <pc:sldChg chg="del">
        <pc:chgData name="Kate Sample" userId="S::ksample@firstinspires.org::ad24f2c8-db21-4b10-9534-7a98911ec180" providerId="AD" clId="Web-{9B46A8D0-4E08-111F-BAAA-DD7ACE0E2E2D}" dt="2025-04-29T01:04:00.321" v="40"/>
        <pc:sldMkLst>
          <pc:docMk/>
          <pc:sldMk cId="1200704536" sldId="309"/>
        </pc:sldMkLst>
      </pc:sldChg>
      <pc:sldChg chg="del">
        <pc:chgData name="Kate Sample" userId="S::ksample@firstinspires.org::ad24f2c8-db21-4b10-9534-7a98911ec180" providerId="AD" clId="Web-{9B46A8D0-4E08-111F-BAAA-DD7ACE0E2E2D}" dt="2025-04-29T01:03:15.555" v="14"/>
        <pc:sldMkLst>
          <pc:docMk/>
          <pc:sldMk cId="2015307151" sldId="310"/>
        </pc:sldMkLst>
      </pc:sldChg>
      <pc:sldChg chg="del">
        <pc:chgData name="Kate Sample" userId="S::ksample@firstinspires.org::ad24f2c8-db21-4b10-9534-7a98911ec180" providerId="AD" clId="Web-{9B46A8D0-4E08-111F-BAAA-DD7ACE0E2E2D}" dt="2025-04-29T16:40:29.650" v="896"/>
        <pc:sldMkLst>
          <pc:docMk/>
          <pc:sldMk cId="986537300" sldId="311"/>
        </pc:sldMkLst>
      </pc:sldChg>
      <pc:sldChg chg="del">
        <pc:chgData name="Kate Sample" userId="S::ksample@firstinspires.org::ad24f2c8-db21-4b10-9534-7a98911ec180" providerId="AD" clId="Web-{9B46A8D0-4E08-111F-BAAA-DD7ACE0E2E2D}" dt="2025-04-29T01:03:19.649" v="18"/>
        <pc:sldMkLst>
          <pc:docMk/>
          <pc:sldMk cId="377564404" sldId="312"/>
        </pc:sldMkLst>
      </pc:sldChg>
      <pc:sldChg chg="del">
        <pc:chgData name="Kate Sample" userId="S::ksample@firstinspires.org::ad24f2c8-db21-4b10-9534-7a98911ec180" providerId="AD" clId="Web-{9B46A8D0-4E08-111F-BAAA-DD7ACE0E2E2D}" dt="2025-04-29T16:40:29.556" v="888"/>
        <pc:sldMkLst>
          <pc:docMk/>
          <pc:sldMk cId="621520520" sldId="313"/>
        </pc:sldMkLst>
      </pc:sldChg>
      <pc:sldChg chg="del">
        <pc:chgData name="Kate Sample" userId="S::ksample@firstinspires.org::ad24f2c8-db21-4b10-9534-7a98911ec180" providerId="AD" clId="Web-{9B46A8D0-4E08-111F-BAAA-DD7ACE0E2E2D}" dt="2025-04-29T16:40:29.494" v="883"/>
        <pc:sldMkLst>
          <pc:docMk/>
          <pc:sldMk cId="1843792746" sldId="314"/>
        </pc:sldMkLst>
      </pc:sldChg>
      <pc:sldChg chg="del">
        <pc:chgData name="Kate Sample" userId="S::ksample@firstinspires.org::ad24f2c8-db21-4b10-9534-7a98911ec180" providerId="AD" clId="Web-{9B46A8D0-4E08-111F-BAAA-DD7ACE0E2E2D}" dt="2025-04-29T01:04:01.665" v="41"/>
        <pc:sldMkLst>
          <pc:docMk/>
          <pc:sldMk cId="3701898249" sldId="315"/>
        </pc:sldMkLst>
      </pc:sldChg>
      <pc:sldChg chg="del">
        <pc:chgData name="Kate Sample" userId="S::ksample@firstinspires.org::ad24f2c8-db21-4b10-9534-7a98911ec180" providerId="AD" clId="Web-{9B46A8D0-4E08-111F-BAAA-DD7ACE0E2E2D}" dt="2025-04-29T01:23:17.821" v="93"/>
        <pc:sldMkLst>
          <pc:docMk/>
          <pc:sldMk cId="108855487" sldId="316"/>
        </pc:sldMkLst>
      </pc:sldChg>
      <pc:sldChg chg="del">
        <pc:chgData name="Kate Sample" userId="S::ksample@firstinspires.org::ad24f2c8-db21-4b10-9534-7a98911ec180" providerId="AD" clId="Web-{9B46A8D0-4E08-111F-BAAA-DD7ACE0E2E2D}" dt="2025-04-29T01:03:26.758" v="19"/>
        <pc:sldMkLst>
          <pc:docMk/>
          <pc:sldMk cId="1883848139" sldId="317"/>
        </pc:sldMkLst>
      </pc:sldChg>
      <pc:sldChg chg="del">
        <pc:chgData name="Kate Sample" userId="S::ksample@firstinspires.org::ad24f2c8-db21-4b10-9534-7a98911ec180" providerId="AD" clId="Web-{9B46A8D0-4E08-111F-BAAA-DD7ACE0E2E2D}" dt="2025-04-29T01:03:42.852" v="32"/>
        <pc:sldMkLst>
          <pc:docMk/>
          <pc:sldMk cId="1634250027" sldId="318"/>
        </pc:sldMkLst>
      </pc:sldChg>
      <pc:sldChg chg="del">
        <pc:chgData name="Kate Sample" userId="S::ksample@firstinspires.org::ad24f2c8-db21-4b10-9534-7a98911ec180" providerId="AD" clId="Web-{9B46A8D0-4E08-111F-BAAA-DD7ACE0E2E2D}" dt="2025-04-29T16:40:29.619" v="894"/>
        <pc:sldMkLst>
          <pc:docMk/>
          <pc:sldMk cId="2911573908" sldId="319"/>
        </pc:sldMkLst>
      </pc:sldChg>
      <pc:sldChg chg="del">
        <pc:chgData name="Kate Sample" userId="S::ksample@firstinspires.org::ad24f2c8-db21-4b10-9534-7a98911ec180" providerId="AD" clId="Web-{9B46A8D0-4E08-111F-BAAA-DD7ACE0E2E2D}" dt="2025-04-29T01:03:30.758" v="23"/>
        <pc:sldMkLst>
          <pc:docMk/>
          <pc:sldMk cId="2624938878" sldId="320"/>
        </pc:sldMkLst>
      </pc:sldChg>
      <pc:sldChg chg="del">
        <pc:chgData name="Kate Sample" userId="S::ksample@firstinspires.org::ad24f2c8-db21-4b10-9534-7a98911ec180" providerId="AD" clId="Web-{9B46A8D0-4E08-111F-BAAA-DD7ACE0E2E2D}" dt="2025-04-29T16:40:29.509" v="884"/>
        <pc:sldMkLst>
          <pc:docMk/>
          <pc:sldMk cId="344458614" sldId="321"/>
        </pc:sldMkLst>
      </pc:sldChg>
      <pc:sldChg chg="del">
        <pc:chgData name="Kate Sample" userId="S::ksample@firstinspires.org::ad24f2c8-db21-4b10-9534-7a98911ec180" providerId="AD" clId="Web-{9B46A8D0-4E08-111F-BAAA-DD7ACE0E2E2D}" dt="2025-04-29T01:03:53.149" v="39"/>
        <pc:sldMkLst>
          <pc:docMk/>
          <pc:sldMk cId="1390845123" sldId="322"/>
        </pc:sldMkLst>
      </pc:sldChg>
      <pc:sldChg chg="del">
        <pc:chgData name="Kate Sample" userId="S::ksample@firstinspires.org::ad24f2c8-db21-4b10-9534-7a98911ec180" providerId="AD" clId="Web-{9B46A8D0-4E08-111F-BAAA-DD7ACE0E2E2D}" dt="2025-04-29T16:40:29.572" v="889"/>
        <pc:sldMkLst>
          <pc:docMk/>
          <pc:sldMk cId="3393249117" sldId="323"/>
        </pc:sldMkLst>
      </pc:sldChg>
      <pc:sldChg chg="del">
        <pc:chgData name="Kate Sample" userId="S::ksample@firstinspires.org::ad24f2c8-db21-4b10-9534-7a98911ec180" providerId="AD" clId="Web-{9B46A8D0-4E08-111F-BAAA-DD7ACE0E2E2D}" dt="2025-04-29T01:03:39.540" v="29"/>
        <pc:sldMkLst>
          <pc:docMk/>
          <pc:sldMk cId="3775961790" sldId="324"/>
        </pc:sldMkLst>
      </pc:sldChg>
      <pc:sldChg chg="del">
        <pc:chgData name="Kate Sample" userId="S::ksample@firstinspires.org::ad24f2c8-db21-4b10-9534-7a98911ec180" providerId="AD" clId="Web-{9B46A8D0-4E08-111F-BAAA-DD7ACE0E2E2D}" dt="2025-04-29T16:40:29.541" v="886"/>
        <pc:sldMkLst>
          <pc:docMk/>
          <pc:sldMk cId="3666323023" sldId="325"/>
        </pc:sldMkLst>
      </pc:sldChg>
      <pc:sldChg chg="del">
        <pc:chgData name="Kate Sample" userId="S::ksample@firstinspires.org::ad24f2c8-db21-4b10-9534-7a98911ec180" providerId="AD" clId="Web-{9B46A8D0-4E08-111F-BAAA-DD7ACE0E2E2D}" dt="2025-04-29T01:03:47.915" v="35"/>
        <pc:sldMkLst>
          <pc:docMk/>
          <pc:sldMk cId="2097772908" sldId="326"/>
        </pc:sldMkLst>
      </pc:sldChg>
      <pc:sldChg chg="del">
        <pc:chgData name="Kate Sample" userId="S::ksample@firstinspires.org::ad24f2c8-db21-4b10-9534-7a98911ec180" providerId="AD" clId="Web-{9B46A8D0-4E08-111F-BAAA-DD7ACE0E2E2D}" dt="2025-04-29T16:40:29.525" v="885"/>
        <pc:sldMkLst>
          <pc:docMk/>
          <pc:sldMk cId="2437859535" sldId="327"/>
        </pc:sldMkLst>
      </pc:sldChg>
      <pc:sldChg chg="del">
        <pc:chgData name="Kate Sample" userId="S::ksample@firstinspires.org::ad24f2c8-db21-4b10-9534-7a98911ec180" providerId="AD" clId="Web-{9B46A8D0-4E08-111F-BAAA-DD7ACE0E2E2D}" dt="2025-04-29T01:03:50.024" v="37"/>
        <pc:sldMkLst>
          <pc:docMk/>
          <pc:sldMk cId="2383557289" sldId="328"/>
        </pc:sldMkLst>
      </pc:sldChg>
      <pc:sldChg chg="del">
        <pc:chgData name="Kate Sample" userId="S::ksample@firstinspires.org::ad24f2c8-db21-4b10-9534-7a98911ec180" providerId="AD" clId="Web-{9B46A8D0-4E08-111F-BAAA-DD7ACE0E2E2D}" dt="2025-04-29T16:40:29.650" v="897"/>
        <pc:sldMkLst>
          <pc:docMk/>
          <pc:sldMk cId="1053163525" sldId="329"/>
        </pc:sldMkLst>
      </pc:sldChg>
      <pc:sldChg chg="del">
        <pc:chgData name="Kate Sample" userId="S::ksample@firstinspires.org::ad24f2c8-db21-4b10-9534-7a98911ec180" providerId="AD" clId="Web-{9B46A8D0-4E08-111F-BAAA-DD7ACE0E2E2D}" dt="2025-04-29T01:03:09.430" v="12"/>
        <pc:sldMkLst>
          <pc:docMk/>
          <pc:sldMk cId="876955009" sldId="330"/>
        </pc:sldMkLst>
      </pc:sldChg>
      <pc:sldChg chg="del">
        <pc:chgData name="Kate Sample" userId="S::ksample@firstinspires.org::ad24f2c8-db21-4b10-9534-7a98911ec180" providerId="AD" clId="Web-{9B46A8D0-4E08-111F-BAAA-DD7ACE0E2E2D}" dt="2025-04-29T01:03:04.008" v="9"/>
        <pc:sldMkLst>
          <pc:docMk/>
          <pc:sldMk cId="1178267353" sldId="331"/>
        </pc:sldMkLst>
      </pc:sldChg>
      <pc:sldChg chg="addSp delSp modSp">
        <pc:chgData name="Kate Sample" userId="S::ksample@firstinspires.org::ad24f2c8-db21-4b10-9534-7a98911ec180" providerId="AD" clId="Web-{9B46A8D0-4E08-111F-BAAA-DD7ACE0E2E2D}" dt="2025-04-29T01:03:01.508" v="8" actId="1076"/>
        <pc:sldMkLst>
          <pc:docMk/>
          <pc:sldMk cId="4289390979" sldId="332"/>
        </pc:sldMkLst>
        <pc:picChg chg="add mod">
          <ac:chgData name="Kate Sample" userId="S::ksample@firstinspires.org::ad24f2c8-db21-4b10-9534-7a98911ec180" providerId="AD" clId="Web-{9B46A8D0-4E08-111F-BAAA-DD7ACE0E2E2D}" dt="2025-04-29T01:03:01.508" v="8" actId="1076"/>
          <ac:picMkLst>
            <pc:docMk/>
            <pc:sldMk cId="4289390979" sldId="332"/>
            <ac:picMk id="4" creationId="{D5AA217B-F746-ACD8-A6D8-3963E1A9B7C3}"/>
          </ac:picMkLst>
        </pc:picChg>
        <pc:picChg chg="add mod">
          <ac:chgData name="Kate Sample" userId="S::ksample@firstinspires.org::ad24f2c8-db21-4b10-9534-7a98911ec180" providerId="AD" clId="Web-{9B46A8D0-4E08-111F-BAAA-DD7ACE0E2E2D}" dt="2025-04-29T01:02:41.164" v="6" actId="1076"/>
          <ac:picMkLst>
            <pc:docMk/>
            <pc:sldMk cId="4289390979" sldId="332"/>
            <ac:picMk id="6" creationId="{67DA31D3-C74D-313B-4179-63626F991B87}"/>
          </ac:picMkLst>
        </pc:picChg>
      </pc:sldChg>
      <pc:sldChg chg="del">
        <pc:chgData name="Kate Sample" userId="S::ksample@firstinspires.org::ad24f2c8-db21-4b10-9534-7a98911ec180" providerId="AD" clId="Web-{9B46A8D0-4E08-111F-BAAA-DD7ACE0E2E2D}" dt="2025-04-29T01:03:05.492" v="10"/>
        <pc:sldMkLst>
          <pc:docMk/>
          <pc:sldMk cId="4219744110" sldId="333"/>
        </pc:sldMkLst>
      </pc:sldChg>
      <pc:sldChg chg="del">
        <pc:chgData name="Kate Sample" userId="S::ksample@firstinspires.org::ad24f2c8-db21-4b10-9534-7a98911ec180" providerId="AD" clId="Web-{9B46A8D0-4E08-111F-BAAA-DD7ACE0E2E2D}" dt="2025-04-29T01:03:33.930" v="24"/>
        <pc:sldMkLst>
          <pc:docMk/>
          <pc:sldMk cId="2374532550" sldId="334"/>
        </pc:sldMkLst>
      </pc:sldChg>
      <pc:sldChg chg="del">
        <pc:chgData name="Kate Sample" userId="S::ksample@firstinspires.org::ad24f2c8-db21-4b10-9534-7a98911ec180" providerId="AD" clId="Web-{9B46A8D0-4E08-111F-BAAA-DD7ACE0E2E2D}" dt="2025-04-29T16:40:29.603" v="893"/>
        <pc:sldMkLst>
          <pc:docMk/>
          <pc:sldMk cId="1024940863" sldId="335"/>
        </pc:sldMkLst>
      </pc:sldChg>
      <pc:sldChg chg="del">
        <pc:chgData name="Kate Sample" userId="S::ksample@firstinspires.org::ad24f2c8-db21-4b10-9534-7a98911ec180" providerId="AD" clId="Web-{9B46A8D0-4E08-111F-BAAA-DD7ACE0E2E2D}" dt="2025-04-29T01:03:30.727" v="21"/>
        <pc:sldMkLst>
          <pc:docMk/>
          <pc:sldMk cId="2289393488" sldId="336"/>
        </pc:sldMkLst>
      </pc:sldChg>
      <pc:sldChg chg="del">
        <pc:chgData name="Kate Sample" userId="S::ksample@firstinspires.org::ad24f2c8-db21-4b10-9534-7a98911ec180" providerId="AD" clId="Web-{9B46A8D0-4E08-111F-BAAA-DD7ACE0E2E2D}" dt="2025-04-29T01:03:33.930" v="25"/>
        <pc:sldMkLst>
          <pc:docMk/>
          <pc:sldMk cId="4281493045" sldId="337"/>
        </pc:sldMkLst>
      </pc:sldChg>
      <pc:sldChg chg="del">
        <pc:chgData name="Kate Sample" userId="S::ksample@firstinspires.org::ad24f2c8-db21-4b10-9534-7a98911ec180" providerId="AD" clId="Web-{9B46A8D0-4E08-111F-BAAA-DD7ACE0E2E2D}" dt="2025-04-29T16:40:29.603" v="892"/>
        <pc:sldMkLst>
          <pc:docMk/>
          <pc:sldMk cId="4074626042" sldId="338"/>
        </pc:sldMkLst>
      </pc:sldChg>
      <pc:sldChg chg="del">
        <pc:chgData name="Kate Sample" userId="S::ksample@firstinspires.org::ad24f2c8-db21-4b10-9534-7a98911ec180" providerId="AD" clId="Web-{9B46A8D0-4E08-111F-BAAA-DD7ACE0E2E2D}" dt="2025-04-29T01:03:36.040" v="26"/>
        <pc:sldMkLst>
          <pc:docMk/>
          <pc:sldMk cId="903228586" sldId="339"/>
        </pc:sldMkLst>
      </pc:sldChg>
      <pc:sldChg chg="del">
        <pc:chgData name="Kate Sample" userId="S::ksample@firstinspires.org::ad24f2c8-db21-4b10-9534-7a98911ec180" providerId="AD" clId="Web-{9B46A8D0-4E08-111F-BAAA-DD7ACE0E2E2D}" dt="2025-04-29T16:40:29.603" v="891"/>
        <pc:sldMkLst>
          <pc:docMk/>
          <pc:sldMk cId="1943926794" sldId="341"/>
        </pc:sldMkLst>
      </pc:sldChg>
      <pc:sldChg chg="del">
        <pc:chgData name="Kate Sample" userId="S::ksample@firstinspires.org::ad24f2c8-db21-4b10-9534-7a98911ec180" providerId="AD" clId="Web-{9B46A8D0-4E08-111F-BAAA-DD7ACE0E2E2D}" dt="2025-04-29T01:03:36.946" v="27"/>
        <pc:sldMkLst>
          <pc:docMk/>
          <pc:sldMk cId="1357097865" sldId="342"/>
        </pc:sldMkLst>
      </pc:sldChg>
      <pc:sldChg chg="del">
        <pc:chgData name="Kate Sample" userId="S::ksample@firstinspires.org::ad24f2c8-db21-4b10-9534-7a98911ec180" providerId="AD" clId="Web-{9B46A8D0-4E08-111F-BAAA-DD7ACE0E2E2D}" dt="2025-04-29T16:40:29.588" v="890"/>
        <pc:sldMkLst>
          <pc:docMk/>
          <pc:sldMk cId="656617515" sldId="343"/>
        </pc:sldMkLst>
      </pc:sldChg>
      <pc:sldChg chg="del">
        <pc:chgData name="Kate Sample" userId="S::ksample@firstinspires.org::ad24f2c8-db21-4b10-9534-7a98911ec180" providerId="AD" clId="Web-{9B46A8D0-4E08-111F-BAAA-DD7ACE0E2E2D}" dt="2025-04-29T01:03:38.180" v="28"/>
        <pc:sldMkLst>
          <pc:docMk/>
          <pc:sldMk cId="4189780073" sldId="344"/>
        </pc:sldMkLst>
      </pc:sldChg>
      <pc:sldChg chg="addSp delSp modSp add ord replId modNotes">
        <pc:chgData name="Kate Sample" userId="S::ksample@firstinspires.org::ad24f2c8-db21-4b10-9534-7a98911ec180" providerId="AD" clId="Web-{9B46A8D0-4E08-111F-BAAA-DD7ACE0E2E2D}" dt="2025-04-29T16:31:07.089" v="405"/>
        <pc:sldMkLst>
          <pc:docMk/>
          <pc:sldMk cId="4219849990" sldId="344"/>
        </pc:sldMkLst>
        <pc:spChg chg="mod">
          <ac:chgData name="Kate Sample" userId="S::ksample@firstinspires.org::ad24f2c8-db21-4b10-9534-7a98911ec180" providerId="AD" clId="Web-{9B46A8D0-4E08-111F-BAAA-DD7ACE0E2E2D}" dt="2025-04-29T15:45:45.161" v="118" actId="20577"/>
          <ac:spMkLst>
            <pc:docMk/>
            <pc:sldMk cId="4219849990" sldId="344"/>
            <ac:spMk id="7" creationId="{8637DD46-322C-EDCD-EE76-F06A1580BDDF}"/>
          </ac:spMkLst>
        </pc:spChg>
      </pc:sldChg>
      <pc:sldChg chg="addSp delSp modSp add">
        <pc:chgData name="Kate Sample" userId="S::ksample@firstinspires.org::ad24f2c8-db21-4b10-9534-7a98911ec180" providerId="AD" clId="Web-{9B46A8D0-4E08-111F-BAAA-DD7ACE0E2E2D}" dt="2025-04-29T15:20:28.242" v="108" actId="1076"/>
        <pc:sldMkLst>
          <pc:docMk/>
          <pc:sldMk cId="3473148570" sldId="345"/>
        </pc:sldMkLst>
        <pc:spChg chg="mod">
          <ac:chgData name="Kate Sample" userId="S::ksample@firstinspires.org::ad24f2c8-db21-4b10-9534-7a98911ec180" providerId="AD" clId="Web-{9B46A8D0-4E08-111F-BAAA-DD7ACE0E2E2D}" dt="2025-04-29T15:20:14.195" v="105" actId="1076"/>
          <ac:spMkLst>
            <pc:docMk/>
            <pc:sldMk cId="3473148570" sldId="345"/>
            <ac:spMk id="7" creationId="{A5E93F3A-56F8-1408-3933-860E39BDA881}"/>
          </ac:spMkLst>
        </pc:spChg>
        <pc:picChg chg="add mod">
          <ac:chgData name="Kate Sample" userId="S::ksample@firstinspires.org::ad24f2c8-db21-4b10-9534-7a98911ec180" providerId="AD" clId="Web-{9B46A8D0-4E08-111F-BAAA-DD7ACE0E2E2D}" dt="2025-04-29T15:20:28.242" v="108" actId="1076"/>
          <ac:picMkLst>
            <pc:docMk/>
            <pc:sldMk cId="3473148570" sldId="345"/>
            <ac:picMk id="4" creationId="{A2C1EF2C-49D2-B005-32BB-BDCFFCACCEC2}"/>
          </ac:picMkLst>
        </pc:picChg>
      </pc:sldChg>
      <pc:sldChg chg="addSp modSp add replId modNotes">
        <pc:chgData name="Kate Sample" userId="S::ksample@firstinspires.org::ad24f2c8-db21-4b10-9534-7a98911ec180" providerId="AD" clId="Web-{9B46A8D0-4E08-111F-BAAA-DD7ACE0E2E2D}" dt="2025-04-29T16:31:08.917" v="407"/>
        <pc:sldMkLst>
          <pc:docMk/>
          <pc:sldMk cId="3008513817" sldId="346"/>
        </pc:sldMkLst>
      </pc:sldChg>
      <pc:sldChg chg="addSp modSp add replId modNotes">
        <pc:chgData name="Kate Sample" userId="S::ksample@firstinspires.org::ad24f2c8-db21-4b10-9534-7a98911ec180" providerId="AD" clId="Web-{9B46A8D0-4E08-111F-BAAA-DD7ACE0E2E2D}" dt="2025-04-29T16:31:10.714" v="409"/>
        <pc:sldMkLst>
          <pc:docMk/>
          <pc:sldMk cId="204197316" sldId="347"/>
        </pc:sldMkLst>
      </pc:sldChg>
      <pc:sldChg chg="addSp modSp add replId modNotes">
        <pc:chgData name="Kate Sample" userId="S::ksample@firstinspires.org::ad24f2c8-db21-4b10-9534-7a98911ec180" providerId="AD" clId="Web-{9B46A8D0-4E08-111F-BAAA-DD7ACE0E2E2D}" dt="2025-04-29T16:36:18.191" v="799"/>
        <pc:sldMkLst>
          <pc:docMk/>
          <pc:sldMk cId="3252366096" sldId="348"/>
        </pc:sldMkLst>
        <pc:spChg chg="mod">
          <ac:chgData name="Kate Sample" userId="S::ksample@firstinspires.org::ad24f2c8-db21-4b10-9534-7a98911ec180" providerId="AD" clId="Web-{9B46A8D0-4E08-111F-BAAA-DD7ACE0E2E2D}" dt="2025-04-29T16:19:23.868" v="153" actId="20577"/>
          <ac:spMkLst>
            <pc:docMk/>
            <pc:sldMk cId="3252366096" sldId="348"/>
            <ac:spMk id="7" creationId="{A09D428A-C41A-5DEE-DA89-B921B6C96477}"/>
          </ac:spMkLst>
        </pc:spChg>
      </pc:sldChg>
      <pc:sldChg chg="addSp modSp add replId modNotes">
        <pc:chgData name="Kate Sample" userId="S::ksample@firstinspires.org::ad24f2c8-db21-4b10-9534-7a98911ec180" providerId="AD" clId="Web-{9B46A8D0-4E08-111F-BAAA-DD7ACE0E2E2D}" dt="2025-04-29T16:36:24.566" v="801"/>
        <pc:sldMkLst>
          <pc:docMk/>
          <pc:sldMk cId="741459817" sldId="349"/>
        </pc:sldMkLst>
      </pc:sldChg>
      <pc:sldChg chg="addSp modSp add del replId modNotes">
        <pc:chgData name="Kate Sample" userId="S::ksample@firstinspires.org::ad24f2c8-db21-4b10-9534-7a98911ec180" providerId="AD" clId="Web-{9B46A8D0-4E08-111F-BAAA-DD7ACE0E2E2D}" dt="2025-04-29T16:33:44.874" v="594"/>
        <pc:sldMkLst>
          <pc:docMk/>
          <pc:sldMk cId="2921813213" sldId="350"/>
        </pc:sldMkLst>
      </pc:sldChg>
      <pc:sldChg chg="addSp modSp add ord replId modNotes">
        <pc:chgData name="Kate Sample" userId="S::ksample@firstinspires.org::ad24f2c8-db21-4b10-9534-7a98911ec180" providerId="AD" clId="Web-{9B46A8D0-4E08-111F-BAAA-DD7ACE0E2E2D}" dt="2025-04-29T16:30:28.901" v="390" actId="1076"/>
        <pc:sldMkLst>
          <pc:docMk/>
          <pc:sldMk cId="1123320030" sldId="351"/>
        </pc:sldMkLst>
        <pc:spChg chg="mod">
          <ac:chgData name="Kate Sample" userId="S::ksample@firstinspires.org::ad24f2c8-db21-4b10-9534-7a98911ec180" providerId="AD" clId="Web-{9B46A8D0-4E08-111F-BAAA-DD7ACE0E2E2D}" dt="2025-04-29T16:23:51.453" v="191" actId="20577"/>
          <ac:spMkLst>
            <pc:docMk/>
            <pc:sldMk cId="1123320030" sldId="351"/>
            <ac:spMk id="7" creationId="{C8648543-FF19-38AC-7A31-485642BA92FC}"/>
          </ac:spMkLst>
        </pc:spChg>
      </pc:sldChg>
      <pc:sldChg chg="addSp delSp modSp add replId modNotes">
        <pc:chgData name="Kate Sample" userId="S::ksample@firstinspires.org::ad24f2c8-db21-4b10-9534-7a98911ec180" providerId="AD" clId="Web-{9B46A8D0-4E08-111F-BAAA-DD7ACE0E2E2D}" dt="2025-04-29T16:36:40.629" v="803"/>
        <pc:sldMkLst>
          <pc:docMk/>
          <pc:sldMk cId="400577977" sldId="352"/>
        </pc:sldMkLst>
      </pc:sldChg>
      <pc:sldChg chg="addSp modSp add replId modNotes">
        <pc:chgData name="Kate Sample" userId="S::ksample@firstinspires.org::ad24f2c8-db21-4b10-9534-7a98911ec180" providerId="AD" clId="Web-{9B46A8D0-4E08-111F-BAAA-DD7ACE0E2E2D}" dt="2025-04-29T16:24:41.282" v="201"/>
        <pc:sldMkLst>
          <pc:docMk/>
          <pc:sldMk cId="2797196332" sldId="353"/>
        </pc:sldMkLst>
        <pc:spChg chg="mod">
          <ac:chgData name="Kate Sample" userId="S::ksample@firstinspires.org::ad24f2c8-db21-4b10-9534-7a98911ec180" providerId="AD" clId="Web-{9B46A8D0-4E08-111F-BAAA-DD7ACE0E2E2D}" dt="2025-04-29T16:24:10.203" v="197" actId="20577"/>
          <ac:spMkLst>
            <pc:docMk/>
            <pc:sldMk cId="2797196332" sldId="353"/>
            <ac:spMk id="7" creationId="{F5C10618-9855-FEA7-700A-C83E793973D7}"/>
          </ac:spMkLst>
        </pc:spChg>
      </pc:sldChg>
      <pc:sldChg chg="addSp modSp add replId modNotes">
        <pc:chgData name="Kate Sample" userId="S::ksample@firstinspires.org::ad24f2c8-db21-4b10-9534-7a98911ec180" providerId="AD" clId="Web-{9B46A8D0-4E08-111F-BAAA-DD7ACE0E2E2D}" dt="2025-04-29T16:35:16.861" v="670"/>
        <pc:sldMkLst>
          <pc:docMk/>
          <pc:sldMk cId="738809814" sldId="354"/>
        </pc:sldMkLst>
        <pc:spChg chg="add mod">
          <ac:chgData name="Kate Sample" userId="S::ksample@firstinspires.org::ad24f2c8-db21-4b10-9534-7a98911ec180" providerId="AD" clId="Web-{9B46A8D0-4E08-111F-BAAA-DD7ACE0E2E2D}" dt="2025-04-29T16:26:51.614" v="258" actId="20577"/>
          <ac:spMkLst>
            <pc:docMk/>
            <pc:sldMk cId="738809814" sldId="354"/>
            <ac:spMk id="5" creationId="{88ACB500-07D8-90AD-A0EB-317BD55A8282}"/>
          </ac:spMkLst>
        </pc:spChg>
        <pc:spChg chg="mod">
          <ac:chgData name="Kate Sample" userId="S::ksample@firstinspires.org::ad24f2c8-db21-4b10-9534-7a98911ec180" providerId="AD" clId="Web-{9B46A8D0-4E08-111F-BAAA-DD7ACE0E2E2D}" dt="2025-04-29T16:25:30.502" v="212" actId="20577"/>
          <ac:spMkLst>
            <pc:docMk/>
            <pc:sldMk cId="738809814" sldId="354"/>
            <ac:spMk id="7" creationId="{4E8059D5-B41A-DF1B-8871-9228432D1F7A}"/>
          </ac:spMkLst>
        </pc:spChg>
      </pc:sldChg>
      <pc:sldChg chg="addSp modSp add replId modNotes">
        <pc:chgData name="Kate Sample" userId="S::ksample@firstinspires.org::ad24f2c8-db21-4b10-9534-7a98911ec180" providerId="AD" clId="Web-{9B46A8D0-4E08-111F-BAAA-DD7ACE0E2E2D}" dt="2025-04-29T16:36:12.190" v="797"/>
        <pc:sldMkLst>
          <pc:docMk/>
          <pc:sldMk cId="3947504607" sldId="355"/>
        </pc:sldMkLst>
        <pc:spChg chg="add mod">
          <ac:chgData name="Kate Sample" userId="S::ksample@firstinspires.org::ad24f2c8-db21-4b10-9534-7a98911ec180" providerId="AD" clId="Web-{9B46A8D0-4E08-111F-BAAA-DD7ACE0E2E2D}" dt="2025-04-29T16:28:25.647" v="274" actId="14100"/>
          <ac:spMkLst>
            <pc:docMk/>
            <pc:sldMk cId="3947504607" sldId="355"/>
            <ac:spMk id="5" creationId="{ADAEC3F7-5C1D-5AFD-3088-D3374420575A}"/>
          </ac:spMkLst>
        </pc:spChg>
      </pc:sldChg>
      <pc:sldChg chg="addSp delSp modSp add replId modNotes">
        <pc:chgData name="Kate Sample" userId="S::ksample@firstinspires.org::ad24f2c8-db21-4b10-9534-7a98911ec180" providerId="AD" clId="Web-{9B46A8D0-4E08-111F-BAAA-DD7ACE0E2E2D}" dt="2025-04-29T16:39:50.227" v="882" actId="1076"/>
        <pc:sldMkLst>
          <pc:docMk/>
          <pc:sldMk cId="711016327" sldId="356"/>
        </pc:sldMkLst>
        <pc:spChg chg="add mod">
          <ac:chgData name="Kate Sample" userId="S::ksample@firstinspires.org::ad24f2c8-db21-4b10-9534-7a98911ec180" providerId="AD" clId="Web-{9B46A8D0-4E08-111F-BAAA-DD7ACE0E2E2D}" dt="2025-04-29T16:38:20.256" v="822" actId="1076"/>
          <ac:spMkLst>
            <pc:docMk/>
            <pc:sldMk cId="711016327" sldId="356"/>
            <ac:spMk id="4" creationId="{967F57E3-E49D-4789-840B-1A5BE8B9DC18}"/>
          </ac:spMkLst>
        </pc:spChg>
        <pc:spChg chg="add mod">
          <ac:chgData name="Kate Sample" userId="S::ksample@firstinspires.org::ad24f2c8-db21-4b10-9534-7a98911ec180" providerId="AD" clId="Web-{9B46A8D0-4E08-111F-BAAA-DD7ACE0E2E2D}" dt="2025-04-29T16:38:52.726" v="836" actId="20577"/>
          <ac:spMkLst>
            <pc:docMk/>
            <pc:sldMk cId="711016327" sldId="356"/>
            <ac:spMk id="5" creationId="{7066CEEB-7590-4F08-9D0E-01B32D5DB8FD}"/>
          </ac:spMkLst>
        </pc:spChg>
        <pc:spChg chg="mod">
          <ac:chgData name="Kate Sample" userId="S::ksample@firstinspires.org::ad24f2c8-db21-4b10-9534-7a98911ec180" providerId="AD" clId="Web-{9B46A8D0-4E08-111F-BAAA-DD7ACE0E2E2D}" dt="2025-04-29T16:37:44.630" v="805" actId="20577"/>
          <ac:spMkLst>
            <pc:docMk/>
            <pc:sldMk cId="711016327" sldId="356"/>
            <ac:spMk id="7" creationId="{7AF50939-AA03-EAC1-11EB-B853702AEF58}"/>
          </ac:spMkLst>
        </pc:spChg>
        <pc:spChg chg="add mod">
          <ac:chgData name="Kate Sample" userId="S::ksample@firstinspires.org::ad24f2c8-db21-4b10-9534-7a98911ec180" providerId="AD" clId="Web-{9B46A8D0-4E08-111F-BAAA-DD7ACE0E2E2D}" dt="2025-04-29T16:38:20.350" v="827" actId="1076"/>
          <ac:spMkLst>
            <pc:docMk/>
            <pc:sldMk cId="711016327" sldId="356"/>
            <ac:spMk id="12" creationId="{81980555-5A89-4847-F2C9-59CDF48B072D}"/>
          </ac:spMkLst>
        </pc:spChg>
        <pc:spChg chg="add mod">
          <ac:chgData name="Kate Sample" userId="S::ksample@firstinspires.org::ad24f2c8-db21-4b10-9534-7a98911ec180" providerId="AD" clId="Web-{9B46A8D0-4E08-111F-BAAA-DD7ACE0E2E2D}" dt="2025-04-29T16:39:50.227" v="882" actId="1076"/>
          <ac:spMkLst>
            <pc:docMk/>
            <pc:sldMk cId="711016327" sldId="356"/>
            <ac:spMk id="20" creationId="{AA210170-2652-DDD3-242E-A7BCF40DB72A}"/>
          </ac:spMkLst>
        </pc:spChg>
      </pc:sldChg>
    </pc:docChg>
  </pc:docChgLst>
  <pc:docChgLst>
    <pc:chgData name="Anna Sterner" userId="S::asterner@firstinspires.org::e34ade42-3f4d-4ffb-96dc-1c6e40b6902f" providerId="AD" clId="Web-{58803046-50A1-90AB-0730-C7A985B21457}"/>
    <pc:docChg chg="modSld">
      <pc:chgData name="Anna Sterner" userId="S::asterner@firstinspires.org::e34ade42-3f4d-4ffb-96dc-1c6e40b6902f" providerId="AD" clId="Web-{58803046-50A1-90AB-0730-C7A985B21457}" dt="2024-01-25T21:23:13.297" v="18" actId="14100"/>
      <pc:docMkLst>
        <pc:docMk/>
      </pc:docMkLst>
      <pc:sldChg chg="addSp delSp modSp">
        <pc:chgData name="Anna Sterner" userId="S::asterner@firstinspires.org::e34ade42-3f4d-4ffb-96dc-1c6e40b6902f" providerId="AD" clId="Web-{58803046-50A1-90AB-0730-C7A985B21457}" dt="2024-01-25T21:23:13.297" v="18" actId="14100"/>
        <pc:sldMkLst>
          <pc:docMk/>
          <pc:sldMk cId="2751345926" sldId="272"/>
        </pc:sldMkLst>
      </pc:sldChg>
    </pc:docChg>
  </pc:docChgLst>
  <pc:docChgLst>
    <pc:chgData name="Anna Sterner" userId="S::asterner@firstinspires.org::e34ade42-3f4d-4ffb-96dc-1c6e40b6902f" providerId="AD" clId="Web-{B1F6EBEE-478D-5AED-5E24-E66514BF12D4}"/>
    <pc:docChg chg="modSld">
      <pc:chgData name="Anna Sterner" userId="S::asterner@firstinspires.org::e34ade42-3f4d-4ffb-96dc-1c6e40b6902f" providerId="AD" clId="Web-{B1F6EBEE-478D-5AED-5E24-E66514BF12D4}" dt="2024-05-16T13:02:38.333" v="86"/>
      <pc:docMkLst>
        <pc:docMk/>
      </pc:docMkLst>
      <pc:sldChg chg="modNotes">
        <pc:chgData name="Anna Sterner" userId="S::asterner@firstinspires.org::e34ade42-3f4d-4ffb-96dc-1c6e40b6902f" providerId="AD" clId="Web-{B1F6EBEE-478D-5AED-5E24-E66514BF12D4}" dt="2024-05-16T12:57:53.668" v="68"/>
        <pc:sldMkLst>
          <pc:docMk/>
          <pc:sldMk cId="1717468709" sldId="260"/>
        </pc:sldMkLst>
      </pc:sldChg>
      <pc:sldChg chg="modSp modNotes">
        <pc:chgData name="Anna Sterner" userId="S::asterner@firstinspires.org::e34ade42-3f4d-4ffb-96dc-1c6e40b6902f" providerId="AD" clId="Web-{B1F6EBEE-478D-5AED-5E24-E66514BF12D4}" dt="2024-05-16T12:59:30.843" v="78" actId="1076"/>
        <pc:sldMkLst>
          <pc:docMk/>
          <pc:sldMk cId="951211944" sldId="261"/>
        </pc:sldMkLst>
      </pc:sldChg>
      <pc:sldChg chg="modNotes">
        <pc:chgData name="Anna Sterner" userId="S::asterner@firstinspires.org::e34ade42-3f4d-4ffb-96dc-1c6e40b6902f" providerId="AD" clId="Web-{B1F6EBEE-478D-5AED-5E24-E66514BF12D4}" dt="2024-05-16T12:54:26.131" v="10"/>
        <pc:sldMkLst>
          <pc:docMk/>
          <pc:sldMk cId="3822573366" sldId="262"/>
        </pc:sldMkLst>
      </pc:sldChg>
      <pc:sldChg chg="modSp modNotes">
        <pc:chgData name="Anna Sterner" userId="S::asterner@firstinspires.org::e34ade42-3f4d-4ffb-96dc-1c6e40b6902f" providerId="AD" clId="Web-{B1F6EBEE-478D-5AED-5E24-E66514BF12D4}" dt="2024-05-16T13:02:38.333" v="86"/>
        <pc:sldMkLst>
          <pc:docMk/>
          <pc:sldMk cId="3763185327" sldId="271"/>
        </pc:sldMkLst>
      </pc:sldChg>
      <pc:sldChg chg="addSp delSp modSp">
        <pc:chgData name="Anna Sterner" userId="S::asterner@firstinspires.org::e34ade42-3f4d-4ffb-96dc-1c6e40b6902f" providerId="AD" clId="Web-{B1F6EBEE-478D-5AED-5E24-E66514BF12D4}" dt="2024-05-16T11:36:10.947" v="2" actId="1076"/>
        <pc:sldMkLst>
          <pc:docMk/>
          <pc:sldMk cId="3743200560" sldId="289"/>
        </pc:sldMkLst>
      </pc:sldChg>
      <pc:sldChg chg="modSp">
        <pc:chgData name="Anna Sterner" userId="S::asterner@firstinspires.org::e34ade42-3f4d-4ffb-96dc-1c6e40b6902f" providerId="AD" clId="Web-{B1F6EBEE-478D-5AED-5E24-E66514BF12D4}" dt="2024-05-16T12:53:24.457" v="6"/>
        <pc:sldMkLst>
          <pc:docMk/>
          <pc:sldMk cId="3417446026" sldId="295"/>
        </pc:sldMkLst>
      </pc:sldChg>
      <pc:sldChg chg="modSp">
        <pc:chgData name="Anna Sterner" userId="S::asterner@firstinspires.org::e34ade42-3f4d-4ffb-96dc-1c6e40b6902f" providerId="AD" clId="Web-{B1F6EBEE-478D-5AED-5E24-E66514BF12D4}" dt="2024-05-16T13:00:01.656" v="85" actId="1076"/>
        <pc:sldMkLst>
          <pc:docMk/>
          <pc:sldMk cId="3041520386" sldId="297"/>
        </pc:sldMkLst>
      </pc:sldChg>
    </pc:docChg>
  </pc:docChgLst>
  <pc:docChgLst>
    <pc:chgData name="Kate Sample" userId="ad24f2c8-db21-4b10-9534-7a98911ec180" providerId="ADAL" clId="{A75A7D78-87A9-45D4-BAB0-34E40925CC60}"/>
    <pc:docChg chg="modSld">
      <pc:chgData name="Kate Sample" userId="ad24f2c8-db21-4b10-9534-7a98911ec180" providerId="ADAL" clId="{A75A7D78-87A9-45D4-BAB0-34E40925CC60}" dt="2025-05-27T02:31:58.364" v="4" actId="14100"/>
      <pc:docMkLst>
        <pc:docMk/>
      </pc:docMkLst>
      <pc:sldChg chg="modSp mod">
        <pc:chgData name="Kate Sample" userId="ad24f2c8-db21-4b10-9534-7a98911ec180" providerId="ADAL" clId="{A75A7D78-87A9-45D4-BAB0-34E40925CC60}" dt="2025-05-27T02:31:58.364" v="4" actId="14100"/>
        <pc:sldMkLst>
          <pc:docMk/>
          <pc:sldMk cId="2797196332" sldId="353"/>
        </pc:sldMkLst>
        <pc:spChg chg="mod">
          <ac:chgData name="Kate Sample" userId="ad24f2c8-db21-4b10-9534-7a98911ec180" providerId="ADAL" clId="{A75A7D78-87A9-45D4-BAB0-34E40925CC60}" dt="2025-05-27T02:31:43.863" v="0" actId="14100"/>
          <ac:spMkLst>
            <pc:docMk/>
            <pc:sldMk cId="2797196332" sldId="353"/>
            <ac:spMk id="9" creationId="{4C719E73-8D59-998F-B4A5-A7A2F290248D}"/>
          </ac:spMkLst>
        </pc:spChg>
        <pc:spChg chg="mod">
          <ac:chgData name="Kate Sample" userId="ad24f2c8-db21-4b10-9534-7a98911ec180" providerId="ADAL" clId="{A75A7D78-87A9-45D4-BAB0-34E40925CC60}" dt="2025-05-27T02:31:51.528" v="2" actId="14100"/>
          <ac:spMkLst>
            <pc:docMk/>
            <pc:sldMk cId="2797196332" sldId="353"/>
            <ac:spMk id="10" creationId="{C0CE4B1C-069D-A313-68D1-42F3F98210D3}"/>
          </ac:spMkLst>
        </pc:spChg>
        <pc:spChg chg="mod">
          <ac:chgData name="Kate Sample" userId="ad24f2c8-db21-4b10-9534-7a98911ec180" providerId="ADAL" clId="{A75A7D78-87A9-45D4-BAB0-34E40925CC60}" dt="2025-05-27T02:31:48.493" v="1" actId="14100"/>
          <ac:spMkLst>
            <pc:docMk/>
            <pc:sldMk cId="2797196332" sldId="353"/>
            <ac:spMk id="12" creationId="{0C027B85-5C55-94E0-D718-D38719AFB6E4}"/>
          </ac:spMkLst>
        </pc:spChg>
        <pc:spChg chg="mod">
          <ac:chgData name="Kate Sample" userId="ad24f2c8-db21-4b10-9534-7a98911ec180" providerId="ADAL" clId="{A75A7D78-87A9-45D4-BAB0-34E40925CC60}" dt="2025-05-27T02:31:54.199" v="3" actId="14100"/>
          <ac:spMkLst>
            <pc:docMk/>
            <pc:sldMk cId="2797196332" sldId="353"/>
            <ac:spMk id="14" creationId="{C177F642-94D9-5C5D-1410-64A300F4A624}"/>
          </ac:spMkLst>
        </pc:spChg>
        <pc:spChg chg="mod">
          <ac:chgData name="Kate Sample" userId="ad24f2c8-db21-4b10-9534-7a98911ec180" providerId="ADAL" clId="{A75A7D78-87A9-45D4-BAB0-34E40925CC60}" dt="2025-05-27T02:31:58.364" v="4" actId="14100"/>
          <ac:spMkLst>
            <pc:docMk/>
            <pc:sldMk cId="2797196332" sldId="353"/>
            <ac:spMk id="15" creationId="{78075A6F-1E90-A035-5D72-BE02F4636C76}"/>
          </ac:spMkLst>
        </pc:spChg>
      </pc:sldChg>
    </pc:docChg>
  </pc:docChgLst>
  <pc:docChgLst>
    <pc:chgData name="Tammy Pankey" userId="89b84b47-0384-4d66-b56e-dc00ebdb68cf" providerId="ADAL" clId="{97E79535-ED81-4780-BAA4-62AC0E20A27D}"/>
    <pc:docChg chg="undo redo custSel modSld">
      <pc:chgData name="Tammy Pankey" userId="89b84b47-0384-4d66-b56e-dc00ebdb68cf" providerId="ADAL" clId="{97E79535-ED81-4780-BAA4-62AC0E20A27D}" dt="2025-05-26T18:10:27.429" v="1201" actId="1076"/>
      <pc:docMkLst>
        <pc:docMk/>
      </pc:docMkLst>
      <pc:sldChg chg="addSp delSp modSp mod">
        <pc:chgData name="Tammy Pankey" userId="89b84b47-0384-4d66-b56e-dc00ebdb68cf" providerId="ADAL" clId="{97E79535-ED81-4780-BAA4-62AC0E20A27D}" dt="2025-05-26T18:10:27.429" v="1201" actId="1076"/>
        <pc:sldMkLst>
          <pc:docMk/>
          <pc:sldMk cId="1109188424" sldId="294"/>
        </pc:sldMkLst>
        <pc:spChg chg="del">
          <ac:chgData name="Tammy Pankey" userId="89b84b47-0384-4d66-b56e-dc00ebdb68cf" providerId="ADAL" clId="{97E79535-ED81-4780-BAA4-62AC0E20A27D}" dt="2025-05-26T18:10:24.591" v="1199" actId="478"/>
          <ac:spMkLst>
            <pc:docMk/>
            <pc:sldMk cId="1109188424" sldId="294"/>
            <ac:spMk id="3" creationId="{78D607C4-9373-D334-8F45-6CAB39B5DA2E}"/>
          </ac:spMkLst>
        </pc:spChg>
        <pc:spChg chg="add mod">
          <ac:chgData name="Tammy Pankey" userId="89b84b47-0384-4d66-b56e-dc00ebdb68cf" providerId="ADAL" clId="{97E79535-ED81-4780-BAA4-62AC0E20A27D}" dt="2025-05-26T18:10:27.429" v="1201" actId="1076"/>
          <ac:spMkLst>
            <pc:docMk/>
            <pc:sldMk cId="1109188424" sldId="294"/>
            <ac:spMk id="4" creationId="{3B96C8B6-A56F-4727-6520-83FD661DABF3}"/>
          </ac:spMkLst>
        </pc:spChg>
      </pc:sldChg>
      <pc:sldChg chg="delSp mod">
        <pc:chgData name="Tammy Pankey" userId="89b84b47-0384-4d66-b56e-dc00ebdb68cf" providerId="ADAL" clId="{97E79535-ED81-4780-BAA4-62AC0E20A27D}" dt="2025-05-22T01:19:28.245" v="1187" actId="478"/>
        <pc:sldMkLst>
          <pc:docMk/>
          <pc:sldMk cId="1581135650" sldId="299"/>
        </pc:sldMkLst>
      </pc:sldChg>
      <pc:sldChg chg="addSp delSp modSp mod">
        <pc:chgData name="Tammy Pankey" userId="89b84b47-0384-4d66-b56e-dc00ebdb68cf" providerId="ADAL" clId="{97E79535-ED81-4780-BAA4-62AC0E20A27D}" dt="2025-05-12T17:15:52.087" v="1181" actId="1076"/>
        <pc:sldMkLst>
          <pc:docMk/>
          <pc:sldMk cId="4289390979" sldId="332"/>
        </pc:sldMkLst>
        <pc:picChg chg="add mod modCrop">
          <ac:chgData name="Tammy Pankey" userId="89b84b47-0384-4d66-b56e-dc00ebdb68cf" providerId="ADAL" clId="{97E79535-ED81-4780-BAA4-62AC0E20A27D}" dt="2025-05-12T17:15:52.087" v="1181" actId="1076"/>
          <ac:picMkLst>
            <pc:docMk/>
            <pc:sldMk cId="4289390979" sldId="332"/>
            <ac:picMk id="16" creationId="{74A01402-8C1F-494A-A405-6E4460CFADF7}"/>
          </ac:picMkLst>
        </pc:picChg>
      </pc:sldChg>
      <pc:sldChg chg="addSp delSp modSp mod">
        <pc:chgData name="Tammy Pankey" userId="89b84b47-0384-4d66-b56e-dc00ebdb68cf" providerId="ADAL" clId="{97E79535-ED81-4780-BAA4-62AC0E20A27D}" dt="2025-05-22T01:19:31.487" v="1188" actId="478"/>
        <pc:sldMkLst>
          <pc:docMk/>
          <pc:sldMk cId="4219849990" sldId="344"/>
        </pc:sldMkLst>
        <pc:picChg chg="add mod">
          <ac:chgData name="Tammy Pankey" userId="89b84b47-0384-4d66-b56e-dc00ebdb68cf" providerId="ADAL" clId="{97E79535-ED81-4780-BAA4-62AC0E20A27D}" dt="2025-05-12T12:50:57.627" v="172" actId="1036"/>
          <ac:picMkLst>
            <pc:docMk/>
            <pc:sldMk cId="4219849990" sldId="344"/>
            <ac:picMk id="4" creationId="{318B6EC0-61BE-4C49-7E9B-C77ABE3C0544}"/>
          </ac:picMkLst>
        </pc:picChg>
      </pc:sldChg>
      <pc:sldChg chg="addSp delSp modSp mod">
        <pc:chgData name="Tammy Pankey" userId="89b84b47-0384-4d66-b56e-dc00ebdb68cf" providerId="ADAL" clId="{97E79535-ED81-4780-BAA4-62AC0E20A27D}" dt="2025-05-22T01:19:33.606" v="1189" actId="478"/>
        <pc:sldMkLst>
          <pc:docMk/>
          <pc:sldMk cId="3008513817" sldId="346"/>
        </pc:sldMkLst>
        <pc:picChg chg="add mod">
          <ac:chgData name="Tammy Pankey" userId="89b84b47-0384-4d66-b56e-dc00ebdb68cf" providerId="ADAL" clId="{97E79535-ED81-4780-BAA4-62AC0E20A27D}" dt="2025-05-12T12:51:30.683" v="184" actId="1035"/>
          <ac:picMkLst>
            <pc:docMk/>
            <pc:sldMk cId="3008513817" sldId="346"/>
            <ac:picMk id="5" creationId="{C5503857-AA08-C4AD-E4C6-08C38E34C4AA}"/>
          </ac:picMkLst>
        </pc:picChg>
      </pc:sldChg>
      <pc:sldChg chg="addSp delSp modSp mod">
        <pc:chgData name="Tammy Pankey" userId="89b84b47-0384-4d66-b56e-dc00ebdb68cf" providerId="ADAL" clId="{97E79535-ED81-4780-BAA4-62AC0E20A27D}" dt="2025-05-22T01:19:36.331" v="1190" actId="478"/>
        <pc:sldMkLst>
          <pc:docMk/>
          <pc:sldMk cId="204197316" sldId="347"/>
        </pc:sldMkLst>
        <pc:picChg chg="add mod">
          <ac:chgData name="Tammy Pankey" userId="89b84b47-0384-4d66-b56e-dc00ebdb68cf" providerId="ADAL" clId="{97E79535-ED81-4780-BAA4-62AC0E20A27D}" dt="2025-05-12T12:52:00.867" v="201" actId="1035"/>
          <ac:picMkLst>
            <pc:docMk/>
            <pc:sldMk cId="204197316" sldId="347"/>
            <ac:picMk id="5" creationId="{14677944-54B9-5FC7-F36F-2B423F359B23}"/>
          </ac:picMkLst>
        </pc:picChg>
      </pc:sldChg>
      <pc:sldChg chg="addSp delSp modSp mod">
        <pc:chgData name="Tammy Pankey" userId="89b84b47-0384-4d66-b56e-dc00ebdb68cf" providerId="ADAL" clId="{97E79535-ED81-4780-BAA4-62AC0E20A27D}" dt="2025-05-22T01:19:38.433" v="1191" actId="478"/>
        <pc:sldMkLst>
          <pc:docMk/>
          <pc:sldMk cId="3252366096" sldId="348"/>
        </pc:sldMkLst>
        <pc:spChg chg="add mod">
          <ac:chgData name="Tammy Pankey" userId="89b84b47-0384-4d66-b56e-dc00ebdb68cf" providerId="ADAL" clId="{97E79535-ED81-4780-BAA4-62AC0E20A27D}" dt="2025-05-12T13:50:29.775" v="479" actId="20577"/>
          <ac:spMkLst>
            <pc:docMk/>
            <pc:sldMk cId="3252366096" sldId="348"/>
            <ac:spMk id="5" creationId="{5A2DB940-2E64-9BD8-ADA8-45044F6A6CE3}"/>
          </ac:spMkLst>
        </pc:spChg>
        <pc:spChg chg="add mod">
          <ac:chgData name="Tammy Pankey" userId="89b84b47-0384-4d66-b56e-dc00ebdb68cf" providerId="ADAL" clId="{97E79535-ED81-4780-BAA4-62AC0E20A27D}" dt="2025-05-12T12:37:47.294" v="91" actId="1076"/>
          <ac:spMkLst>
            <pc:docMk/>
            <pc:sldMk cId="3252366096" sldId="348"/>
            <ac:spMk id="13" creationId="{3132CC63-98E8-76C8-3FC7-9CFA0322F9FF}"/>
          </ac:spMkLst>
        </pc:spChg>
        <pc:picChg chg="add mod">
          <ac:chgData name="Tammy Pankey" userId="89b84b47-0384-4d66-b56e-dc00ebdb68cf" providerId="ADAL" clId="{97E79535-ED81-4780-BAA4-62AC0E20A27D}" dt="2025-05-12T12:37:43.183" v="90" actId="1076"/>
          <ac:picMkLst>
            <pc:docMk/>
            <pc:sldMk cId="3252366096" sldId="348"/>
            <ac:picMk id="15" creationId="{312A8992-7348-33C5-AA23-488F890AF307}"/>
          </ac:picMkLst>
        </pc:picChg>
        <pc:picChg chg="add mod modCrop">
          <ac:chgData name="Tammy Pankey" userId="89b84b47-0384-4d66-b56e-dc00ebdb68cf" providerId="ADAL" clId="{97E79535-ED81-4780-BAA4-62AC0E20A27D}" dt="2025-05-12T12:45:10.641" v="159" actId="1076"/>
          <ac:picMkLst>
            <pc:docMk/>
            <pc:sldMk cId="3252366096" sldId="348"/>
            <ac:picMk id="24" creationId="{9C1B5F32-763E-5992-7287-2B71E427A3D7}"/>
          </ac:picMkLst>
        </pc:picChg>
      </pc:sldChg>
      <pc:sldChg chg="addSp delSp modSp mod">
        <pc:chgData name="Tammy Pankey" userId="89b84b47-0384-4d66-b56e-dc00ebdb68cf" providerId="ADAL" clId="{97E79535-ED81-4780-BAA4-62AC0E20A27D}" dt="2025-05-22T01:19:40.590" v="1192" actId="478"/>
        <pc:sldMkLst>
          <pc:docMk/>
          <pc:sldMk cId="741459817" sldId="349"/>
        </pc:sldMkLst>
        <pc:spChg chg="add mod">
          <ac:chgData name="Tammy Pankey" userId="89b84b47-0384-4d66-b56e-dc00ebdb68cf" providerId="ADAL" clId="{97E79535-ED81-4780-BAA4-62AC0E20A27D}" dt="2025-05-12T13:44:44.043" v="403" actId="1076"/>
          <ac:spMkLst>
            <pc:docMk/>
            <pc:sldMk cId="741459817" sldId="349"/>
            <ac:spMk id="9" creationId="{E18F3790-9406-413F-6687-95F33D22CDCF}"/>
          </ac:spMkLst>
        </pc:spChg>
        <pc:spChg chg="add mod">
          <ac:chgData name="Tammy Pankey" userId="89b84b47-0384-4d66-b56e-dc00ebdb68cf" providerId="ADAL" clId="{97E79535-ED81-4780-BAA4-62AC0E20A27D}" dt="2025-05-12T13:35:01.623" v="274" actId="1076"/>
          <ac:spMkLst>
            <pc:docMk/>
            <pc:sldMk cId="741459817" sldId="349"/>
            <ac:spMk id="13" creationId="{D52EBB7B-902D-9EAB-BDFA-5AB08FAEF40C}"/>
          </ac:spMkLst>
        </pc:spChg>
        <pc:spChg chg="add mod">
          <ac:chgData name="Tammy Pankey" userId="89b84b47-0384-4d66-b56e-dc00ebdb68cf" providerId="ADAL" clId="{97E79535-ED81-4780-BAA4-62AC0E20A27D}" dt="2025-05-12T13:43:13.504" v="377" actId="20577"/>
          <ac:spMkLst>
            <pc:docMk/>
            <pc:sldMk cId="741459817" sldId="349"/>
            <ac:spMk id="14" creationId="{97C90EA9-00E3-A21A-1D68-0215551C1795}"/>
          </ac:spMkLst>
        </pc:spChg>
        <pc:spChg chg="add mod">
          <ac:chgData name="Tammy Pankey" userId="89b84b47-0384-4d66-b56e-dc00ebdb68cf" providerId="ADAL" clId="{97E79535-ED81-4780-BAA4-62AC0E20A27D}" dt="2025-05-12T13:43:05.367" v="368" actId="20577"/>
          <ac:spMkLst>
            <pc:docMk/>
            <pc:sldMk cId="741459817" sldId="349"/>
            <ac:spMk id="15" creationId="{0473FC4B-A6AC-D5B0-BBF2-F19BF3A6B388}"/>
          </ac:spMkLst>
        </pc:spChg>
        <pc:spChg chg="add mod">
          <ac:chgData name="Tammy Pankey" userId="89b84b47-0384-4d66-b56e-dc00ebdb68cf" providerId="ADAL" clId="{97E79535-ED81-4780-BAA4-62AC0E20A27D}" dt="2025-05-12T13:44:00.484" v="393" actId="1076"/>
          <ac:spMkLst>
            <pc:docMk/>
            <pc:sldMk cId="741459817" sldId="349"/>
            <ac:spMk id="16" creationId="{79769131-4729-FBC9-382A-D58B23FECF1E}"/>
          </ac:spMkLst>
        </pc:spChg>
        <pc:spChg chg="add mod">
          <ac:chgData name="Tammy Pankey" userId="89b84b47-0384-4d66-b56e-dc00ebdb68cf" providerId="ADAL" clId="{97E79535-ED81-4780-BAA4-62AC0E20A27D}" dt="2025-05-12T13:44:15.239" v="401" actId="20577"/>
          <ac:spMkLst>
            <pc:docMk/>
            <pc:sldMk cId="741459817" sldId="349"/>
            <ac:spMk id="17" creationId="{89D83661-27AD-6006-E93C-73DA974067E1}"/>
          </ac:spMkLst>
        </pc:spChg>
        <pc:picChg chg="add mod">
          <ac:chgData name="Tammy Pankey" userId="89b84b47-0384-4d66-b56e-dc00ebdb68cf" providerId="ADAL" clId="{97E79535-ED81-4780-BAA4-62AC0E20A27D}" dt="2025-05-12T12:53:37.947" v="230" actId="14100"/>
          <ac:picMkLst>
            <pc:docMk/>
            <pc:sldMk cId="741459817" sldId="349"/>
            <ac:picMk id="8" creationId="{794DD3B0-6F43-A17D-1D53-B8A4904EEA4D}"/>
          </ac:picMkLst>
        </pc:picChg>
        <pc:picChg chg="add mod modCrop">
          <ac:chgData name="Tammy Pankey" userId="89b84b47-0384-4d66-b56e-dc00ebdb68cf" providerId="ADAL" clId="{97E79535-ED81-4780-BAA4-62AC0E20A27D}" dt="2025-05-12T13:43:33.712" v="381" actId="1076"/>
          <ac:picMkLst>
            <pc:docMk/>
            <pc:sldMk cId="741459817" sldId="349"/>
            <ac:picMk id="12" creationId="{D469EE69-DA6E-C85C-D5FA-8DCAA814BEC1}"/>
          </ac:picMkLst>
        </pc:picChg>
      </pc:sldChg>
      <pc:sldChg chg="addSp delSp modSp mod">
        <pc:chgData name="Tammy Pankey" userId="89b84b47-0384-4d66-b56e-dc00ebdb68cf" providerId="ADAL" clId="{97E79535-ED81-4780-BAA4-62AC0E20A27D}" dt="2025-05-22T01:19:51.166" v="1197" actId="478"/>
        <pc:sldMkLst>
          <pc:docMk/>
          <pc:sldMk cId="1123320030" sldId="351"/>
        </pc:sldMkLst>
        <pc:spChg chg="add mod ord">
          <ac:chgData name="Tammy Pankey" userId="89b84b47-0384-4d66-b56e-dc00ebdb68cf" providerId="ADAL" clId="{97E79535-ED81-4780-BAA4-62AC0E20A27D}" dt="2025-05-12T16:16:05.328" v="978" actId="1076"/>
          <ac:spMkLst>
            <pc:docMk/>
            <pc:sldMk cId="1123320030" sldId="351"/>
            <ac:spMk id="8" creationId="{99A983F6-A8FE-9297-1D47-F8B481B8FC23}"/>
          </ac:spMkLst>
        </pc:spChg>
        <pc:spChg chg="add mod">
          <ac:chgData name="Tammy Pankey" userId="89b84b47-0384-4d66-b56e-dc00ebdb68cf" providerId="ADAL" clId="{97E79535-ED81-4780-BAA4-62AC0E20A27D}" dt="2025-05-12T16:16:41.237" v="999" actId="20577"/>
          <ac:spMkLst>
            <pc:docMk/>
            <pc:sldMk cId="1123320030" sldId="351"/>
            <ac:spMk id="22" creationId="{EF99D896-0F61-7CA8-219E-297F21D166E2}"/>
          </ac:spMkLst>
        </pc:spChg>
        <pc:spChg chg="add mod">
          <ac:chgData name="Tammy Pankey" userId="89b84b47-0384-4d66-b56e-dc00ebdb68cf" providerId="ADAL" clId="{97E79535-ED81-4780-BAA4-62AC0E20A27D}" dt="2025-05-12T16:16:46.413" v="1009" actId="20577"/>
          <ac:spMkLst>
            <pc:docMk/>
            <pc:sldMk cId="1123320030" sldId="351"/>
            <ac:spMk id="23" creationId="{2CFB7770-508B-B761-5039-86CE426D8549}"/>
          </ac:spMkLst>
        </pc:spChg>
        <pc:spChg chg="add mod">
          <ac:chgData name="Tammy Pankey" userId="89b84b47-0384-4d66-b56e-dc00ebdb68cf" providerId="ADAL" clId="{97E79535-ED81-4780-BAA4-62AC0E20A27D}" dt="2025-05-12T16:16:50.292" v="1017" actId="20577"/>
          <ac:spMkLst>
            <pc:docMk/>
            <pc:sldMk cId="1123320030" sldId="351"/>
            <ac:spMk id="24" creationId="{9B68944B-2916-9165-1132-D43D03AD6301}"/>
          </ac:spMkLst>
        </pc:spChg>
        <pc:spChg chg="add mod">
          <ac:chgData name="Tammy Pankey" userId="89b84b47-0384-4d66-b56e-dc00ebdb68cf" providerId="ADAL" clId="{97E79535-ED81-4780-BAA4-62AC0E20A27D}" dt="2025-05-12T16:16:56.852" v="1023" actId="20577"/>
          <ac:spMkLst>
            <pc:docMk/>
            <pc:sldMk cId="1123320030" sldId="351"/>
            <ac:spMk id="25" creationId="{C4DF5A37-9488-F722-D7A9-BDFCC5562CA9}"/>
          </ac:spMkLst>
        </pc:spChg>
        <pc:spChg chg="add mod">
          <ac:chgData name="Tammy Pankey" userId="89b84b47-0384-4d66-b56e-dc00ebdb68cf" providerId="ADAL" clId="{97E79535-ED81-4780-BAA4-62AC0E20A27D}" dt="2025-05-12T16:17:00.692" v="1026" actId="20577"/>
          <ac:spMkLst>
            <pc:docMk/>
            <pc:sldMk cId="1123320030" sldId="351"/>
            <ac:spMk id="26" creationId="{D01DBAD2-4A63-FA49-F14E-55A9A584116F}"/>
          </ac:spMkLst>
        </pc:spChg>
        <pc:picChg chg="add mod modCrop">
          <ac:chgData name="Tammy Pankey" userId="89b84b47-0384-4d66-b56e-dc00ebdb68cf" providerId="ADAL" clId="{97E79535-ED81-4780-BAA4-62AC0E20A27D}" dt="2025-05-12T16:14:23.944" v="962" actId="1076"/>
          <ac:picMkLst>
            <pc:docMk/>
            <pc:sldMk cId="1123320030" sldId="351"/>
            <ac:picMk id="10" creationId="{ABB7A69C-CF58-3EAE-2F24-2FD77560F929}"/>
          </ac:picMkLst>
        </pc:picChg>
        <pc:picChg chg="add mod">
          <ac:chgData name="Tammy Pankey" userId="89b84b47-0384-4d66-b56e-dc00ebdb68cf" providerId="ADAL" clId="{97E79535-ED81-4780-BAA4-62AC0E20A27D}" dt="2025-05-12T16:14:20.513" v="961" actId="1076"/>
          <ac:picMkLst>
            <pc:docMk/>
            <pc:sldMk cId="1123320030" sldId="351"/>
            <ac:picMk id="17" creationId="{CA4BC18B-49DF-506B-CB56-E874191696BA}"/>
          </ac:picMkLst>
        </pc:picChg>
        <pc:picChg chg="add mod">
          <ac:chgData name="Tammy Pankey" userId="89b84b47-0384-4d66-b56e-dc00ebdb68cf" providerId="ADAL" clId="{97E79535-ED81-4780-BAA4-62AC0E20A27D}" dt="2025-05-12T16:14:48.884" v="965" actId="1076"/>
          <ac:picMkLst>
            <pc:docMk/>
            <pc:sldMk cId="1123320030" sldId="351"/>
            <ac:picMk id="18" creationId="{091454EC-FC32-7361-18C3-EAEC65EB9332}"/>
          </ac:picMkLst>
        </pc:picChg>
        <pc:picChg chg="add mod">
          <ac:chgData name="Tammy Pankey" userId="89b84b47-0384-4d66-b56e-dc00ebdb68cf" providerId="ADAL" clId="{97E79535-ED81-4780-BAA4-62AC0E20A27D}" dt="2025-05-12T16:14:54.500" v="966" actId="1076"/>
          <ac:picMkLst>
            <pc:docMk/>
            <pc:sldMk cId="1123320030" sldId="351"/>
            <ac:picMk id="19" creationId="{D9A4C706-4041-6CCE-75F3-1A73E936F939}"/>
          </ac:picMkLst>
        </pc:picChg>
        <pc:picChg chg="add mod">
          <ac:chgData name="Tammy Pankey" userId="89b84b47-0384-4d66-b56e-dc00ebdb68cf" providerId="ADAL" clId="{97E79535-ED81-4780-BAA4-62AC0E20A27D}" dt="2025-05-12T16:15:05.836" v="968" actId="1076"/>
          <ac:picMkLst>
            <pc:docMk/>
            <pc:sldMk cId="1123320030" sldId="351"/>
            <ac:picMk id="20" creationId="{913D7222-A0F1-15FC-DE74-F00E01A8E19C}"/>
          </ac:picMkLst>
        </pc:picChg>
        <pc:picChg chg="add mod">
          <ac:chgData name="Tammy Pankey" userId="89b84b47-0384-4d66-b56e-dc00ebdb68cf" providerId="ADAL" clId="{97E79535-ED81-4780-BAA4-62AC0E20A27D}" dt="2025-05-12T16:15:05.836" v="968" actId="1076"/>
          <ac:picMkLst>
            <pc:docMk/>
            <pc:sldMk cId="1123320030" sldId="351"/>
            <ac:picMk id="21" creationId="{5C786CFF-FEC8-14C8-848F-71BB7403EBFE}"/>
          </ac:picMkLst>
        </pc:picChg>
      </pc:sldChg>
      <pc:sldChg chg="addSp delSp modSp mod">
        <pc:chgData name="Tammy Pankey" userId="89b84b47-0384-4d66-b56e-dc00ebdb68cf" providerId="ADAL" clId="{97E79535-ED81-4780-BAA4-62AC0E20A27D}" dt="2025-05-22T01:19:42.470" v="1193" actId="478"/>
        <pc:sldMkLst>
          <pc:docMk/>
          <pc:sldMk cId="400577977" sldId="352"/>
        </pc:sldMkLst>
        <pc:spChg chg="add mod">
          <ac:chgData name="Tammy Pankey" userId="89b84b47-0384-4d66-b56e-dc00ebdb68cf" providerId="ADAL" clId="{97E79535-ED81-4780-BAA4-62AC0E20A27D}" dt="2025-05-12T13:50:20.406" v="478" actId="20577"/>
          <ac:spMkLst>
            <pc:docMk/>
            <pc:sldMk cId="400577977" sldId="352"/>
            <ac:spMk id="12" creationId="{2DA9AAB0-5C1F-B4BA-1C9E-DEAB61D2AF4F}"/>
          </ac:spMkLst>
        </pc:spChg>
        <pc:spChg chg="add mod">
          <ac:chgData name="Tammy Pankey" userId="89b84b47-0384-4d66-b56e-dc00ebdb68cf" providerId="ADAL" clId="{97E79535-ED81-4780-BAA4-62AC0E20A27D}" dt="2025-05-12T13:47:56.830" v="437" actId="20577"/>
          <ac:spMkLst>
            <pc:docMk/>
            <pc:sldMk cId="400577977" sldId="352"/>
            <ac:spMk id="13" creationId="{10D167A9-9A3B-6A44-3447-BA6EB545387F}"/>
          </ac:spMkLst>
        </pc:spChg>
        <pc:spChg chg="add mod">
          <ac:chgData name="Tammy Pankey" userId="89b84b47-0384-4d66-b56e-dc00ebdb68cf" providerId="ADAL" clId="{97E79535-ED81-4780-BAA4-62AC0E20A27D}" dt="2025-05-12T14:23:44.082" v="639" actId="164"/>
          <ac:spMkLst>
            <pc:docMk/>
            <pc:sldMk cId="400577977" sldId="352"/>
            <ac:spMk id="14" creationId="{699F380A-FAD3-11BD-9776-42E817B26319}"/>
          </ac:spMkLst>
        </pc:spChg>
        <pc:spChg chg="add mod">
          <ac:chgData name="Tammy Pankey" userId="89b84b47-0384-4d66-b56e-dc00ebdb68cf" providerId="ADAL" clId="{97E79535-ED81-4780-BAA4-62AC0E20A27D}" dt="2025-05-12T14:23:44.082" v="639" actId="164"/>
          <ac:spMkLst>
            <pc:docMk/>
            <pc:sldMk cId="400577977" sldId="352"/>
            <ac:spMk id="15" creationId="{9BC3973B-9B99-27E9-4C24-65D03758DAE8}"/>
          </ac:spMkLst>
        </pc:spChg>
        <pc:spChg chg="add mod">
          <ac:chgData name="Tammy Pankey" userId="89b84b47-0384-4d66-b56e-dc00ebdb68cf" providerId="ADAL" clId="{97E79535-ED81-4780-BAA4-62AC0E20A27D}" dt="2025-05-12T14:23:44.082" v="639" actId="164"/>
          <ac:spMkLst>
            <pc:docMk/>
            <pc:sldMk cId="400577977" sldId="352"/>
            <ac:spMk id="16" creationId="{C8A89771-7C20-E1E6-C15F-CB4F224FA292}"/>
          </ac:spMkLst>
        </pc:spChg>
        <pc:spChg chg="add mod">
          <ac:chgData name="Tammy Pankey" userId="89b84b47-0384-4d66-b56e-dc00ebdb68cf" providerId="ADAL" clId="{97E79535-ED81-4780-BAA4-62AC0E20A27D}" dt="2025-05-12T14:23:44.082" v="639" actId="164"/>
          <ac:spMkLst>
            <pc:docMk/>
            <pc:sldMk cId="400577977" sldId="352"/>
            <ac:spMk id="17" creationId="{89612C0F-DB9D-98DC-A144-D9A401F1D388}"/>
          </ac:spMkLst>
        </pc:spChg>
        <pc:grpChg chg="add mod">
          <ac:chgData name="Tammy Pankey" userId="89b84b47-0384-4d66-b56e-dc00ebdb68cf" providerId="ADAL" clId="{97E79535-ED81-4780-BAA4-62AC0E20A27D}" dt="2025-05-12T14:23:44.082" v="639" actId="164"/>
          <ac:grpSpMkLst>
            <pc:docMk/>
            <pc:sldMk cId="400577977" sldId="352"/>
            <ac:grpSpMk id="18" creationId="{7101796B-876F-379F-59AF-7F24CCC4E1B3}"/>
          </ac:grpSpMkLst>
        </pc:grpChg>
        <pc:picChg chg="add mod ord">
          <ac:chgData name="Tammy Pankey" userId="89b84b47-0384-4d66-b56e-dc00ebdb68cf" providerId="ADAL" clId="{97E79535-ED81-4780-BAA4-62AC0E20A27D}" dt="2025-05-12T13:47:13.180" v="419" actId="14100"/>
          <ac:picMkLst>
            <pc:docMk/>
            <pc:sldMk cId="400577977" sldId="352"/>
            <ac:picMk id="8" creationId="{4571DE1D-12C5-7922-A584-CDDC887E34A1}"/>
          </ac:picMkLst>
        </pc:picChg>
        <pc:picChg chg="add mod">
          <ac:chgData name="Tammy Pankey" userId="89b84b47-0384-4d66-b56e-dc00ebdb68cf" providerId="ADAL" clId="{97E79535-ED81-4780-BAA4-62AC0E20A27D}" dt="2025-05-12T14:23:44.082" v="639" actId="164"/>
          <ac:picMkLst>
            <pc:docMk/>
            <pc:sldMk cId="400577977" sldId="352"/>
            <ac:picMk id="10" creationId="{C9368F27-CD26-20E5-FFD2-355D4BF801EC}"/>
          </ac:picMkLst>
        </pc:picChg>
      </pc:sldChg>
      <pc:sldChg chg="addSp delSp modSp mod">
        <pc:chgData name="Tammy Pankey" userId="89b84b47-0384-4d66-b56e-dc00ebdb68cf" providerId="ADAL" clId="{97E79535-ED81-4780-BAA4-62AC0E20A27D}" dt="2025-05-22T01:19:44.619" v="1194" actId="478"/>
        <pc:sldMkLst>
          <pc:docMk/>
          <pc:sldMk cId="2797196332" sldId="353"/>
        </pc:sldMkLst>
        <pc:spChg chg="add mod">
          <ac:chgData name="Tammy Pankey" userId="89b84b47-0384-4d66-b56e-dc00ebdb68cf" providerId="ADAL" clId="{97E79535-ED81-4780-BAA4-62AC0E20A27D}" dt="2025-05-12T14:27:38.969" v="645" actId="1076"/>
          <ac:spMkLst>
            <pc:docMk/>
            <pc:sldMk cId="2797196332" sldId="353"/>
            <ac:spMk id="8" creationId="{6192472C-7D4C-0875-B5F5-7D736C177F8E}"/>
          </ac:spMkLst>
        </pc:spChg>
        <pc:spChg chg="add mod">
          <ac:chgData name="Tammy Pankey" userId="89b84b47-0384-4d66-b56e-dc00ebdb68cf" providerId="ADAL" clId="{97E79535-ED81-4780-BAA4-62AC0E20A27D}" dt="2025-05-12T14:33:01.748" v="731" actId="1076"/>
          <ac:spMkLst>
            <pc:docMk/>
            <pc:sldMk cId="2797196332" sldId="353"/>
            <ac:spMk id="9" creationId="{4C719E73-8D59-998F-B4A5-A7A2F290248D}"/>
          </ac:spMkLst>
        </pc:spChg>
        <pc:spChg chg="add mod">
          <ac:chgData name="Tammy Pankey" userId="89b84b47-0384-4d66-b56e-dc00ebdb68cf" providerId="ADAL" clId="{97E79535-ED81-4780-BAA4-62AC0E20A27D}" dt="2025-05-12T14:34:16.099" v="746" actId="1076"/>
          <ac:spMkLst>
            <pc:docMk/>
            <pc:sldMk cId="2797196332" sldId="353"/>
            <ac:spMk id="10" creationId="{C0CE4B1C-069D-A313-68D1-42F3F98210D3}"/>
          </ac:spMkLst>
        </pc:spChg>
        <pc:spChg chg="add mod">
          <ac:chgData name="Tammy Pankey" userId="89b84b47-0384-4d66-b56e-dc00ebdb68cf" providerId="ADAL" clId="{97E79535-ED81-4780-BAA4-62AC0E20A27D}" dt="2025-05-12T14:52:28.737" v="808" actId="14100"/>
          <ac:spMkLst>
            <pc:docMk/>
            <pc:sldMk cId="2797196332" sldId="353"/>
            <ac:spMk id="12" creationId="{0C027B85-5C55-94E0-D718-D38719AFB6E4}"/>
          </ac:spMkLst>
        </pc:spChg>
        <pc:spChg chg="add mod">
          <ac:chgData name="Tammy Pankey" userId="89b84b47-0384-4d66-b56e-dc00ebdb68cf" providerId="ADAL" clId="{97E79535-ED81-4780-BAA4-62AC0E20A27D}" dt="2025-05-12T14:50:31.635" v="769" actId="14100"/>
          <ac:spMkLst>
            <pc:docMk/>
            <pc:sldMk cId="2797196332" sldId="353"/>
            <ac:spMk id="13" creationId="{745D377B-29DE-3F4F-AEAF-E3FF5DCE8809}"/>
          </ac:spMkLst>
        </pc:spChg>
        <pc:spChg chg="add mod">
          <ac:chgData name="Tammy Pankey" userId="89b84b47-0384-4d66-b56e-dc00ebdb68cf" providerId="ADAL" clId="{97E79535-ED81-4780-BAA4-62AC0E20A27D}" dt="2025-05-12T14:52:23.501" v="807" actId="1076"/>
          <ac:spMkLst>
            <pc:docMk/>
            <pc:sldMk cId="2797196332" sldId="353"/>
            <ac:spMk id="14" creationId="{C177F642-94D9-5C5D-1410-64A300F4A624}"/>
          </ac:spMkLst>
        </pc:spChg>
        <pc:spChg chg="add mod">
          <ac:chgData name="Tammy Pankey" userId="89b84b47-0384-4d66-b56e-dc00ebdb68cf" providerId="ADAL" clId="{97E79535-ED81-4780-BAA4-62AC0E20A27D}" dt="2025-05-12T14:53:22.229" v="831" actId="14100"/>
          <ac:spMkLst>
            <pc:docMk/>
            <pc:sldMk cId="2797196332" sldId="353"/>
            <ac:spMk id="15" creationId="{78075A6F-1E90-A035-5D72-BE02F4636C76}"/>
          </ac:spMkLst>
        </pc:spChg>
        <pc:picChg chg="add mod">
          <ac:chgData name="Tammy Pankey" userId="89b84b47-0384-4d66-b56e-dc00ebdb68cf" providerId="ADAL" clId="{97E79535-ED81-4780-BAA4-62AC0E20A27D}" dt="2025-05-12T14:31:52.711" v="722" actId="1076"/>
          <ac:picMkLst>
            <pc:docMk/>
            <pc:sldMk cId="2797196332" sldId="353"/>
            <ac:picMk id="5" creationId="{30C98201-D6DC-DB77-C13E-023A0B93A9E6}"/>
          </ac:picMkLst>
        </pc:picChg>
      </pc:sldChg>
      <pc:sldChg chg="addSp delSp modSp mod">
        <pc:chgData name="Tammy Pankey" userId="89b84b47-0384-4d66-b56e-dc00ebdb68cf" providerId="ADAL" clId="{97E79535-ED81-4780-BAA4-62AC0E20A27D}" dt="2025-05-22T01:19:47.046" v="1195" actId="478"/>
        <pc:sldMkLst>
          <pc:docMk/>
          <pc:sldMk cId="738809814" sldId="354"/>
        </pc:sldMkLst>
        <pc:picChg chg="add mod">
          <ac:chgData name="Tammy Pankey" userId="89b84b47-0384-4d66-b56e-dc00ebdb68cf" providerId="ADAL" clId="{97E79535-ED81-4780-BAA4-62AC0E20A27D}" dt="2025-05-12T14:55:40.467" v="837" actId="1076"/>
          <ac:picMkLst>
            <pc:docMk/>
            <pc:sldMk cId="738809814" sldId="354"/>
            <ac:picMk id="8" creationId="{6425BD38-DA31-F049-1A81-DE223D315A03}"/>
          </ac:picMkLst>
        </pc:picChg>
      </pc:sldChg>
      <pc:sldChg chg="addSp delSp modSp mod">
        <pc:chgData name="Tammy Pankey" userId="89b84b47-0384-4d66-b56e-dc00ebdb68cf" providerId="ADAL" clId="{97E79535-ED81-4780-BAA4-62AC0E20A27D}" dt="2025-05-22T01:19:49.132" v="1196" actId="478"/>
        <pc:sldMkLst>
          <pc:docMk/>
          <pc:sldMk cId="3947504607" sldId="355"/>
        </pc:sldMkLst>
        <pc:spChg chg="mod">
          <ac:chgData name="Tammy Pankey" userId="89b84b47-0384-4d66-b56e-dc00ebdb68cf" providerId="ADAL" clId="{97E79535-ED81-4780-BAA4-62AC0E20A27D}" dt="2025-05-12T16:17:36.661" v="1030" actId="14100"/>
          <ac:spMkLst>
            <pc:docMk/>
            <pc:sldMk cId="3947504607" sldId="355"/>
            <ac:spMk id="5" creationId="{ADAEC3F7-5C1D-5AFD-3088-D3374420575A}"/>
          </ac:spMkLst>
        </pc:spChg>
        <pc:spChg chg="add mod">
          <ac:chgData name="Tammy Pankey" userId="89b84b47-0384-4d66-b56e-dc00ebdb68cf" providerId="ADAL" clId="{97E79535-ED81-4780-BAA4-62AC0E20A27D}" dt="2025-05-12T16:18:39.826" v="1050" actId="14100"/>
          <ac:spMkLst>
            <pc:docMk/>
            <pc:sldMk cId="3947504607" sldId="355"/>
            <ac:spMk id="8" creationId="{1803BC24-6653-1401-1790-64D6791D7B4E}"/>
          </ac:spMkLst>
        </pc:spChg>
        <pc:picChg chg="add mod ord modCrop">
          <ac:chgData name="Tammy Pankey" userId="89b84b47-0384-4d66-b56e-dc00ebdb68cf" providerId="ADAL" clId="{97E79535-ED81-4780-BAA4-62AC0E20A27D}" dt="2025-05-12T16:17:43.160" v="1032" actId="1076"/>
          <ac:picMkLst>
            <pc:docMk/>
            <pc:sldMk cId="3947504607" sldId="355"/>
            <ac:picMk id="12" creationId="{31CB143A-E861-0253-019E-A85E8F1E40DF}"/>
          </ac:picMkLst>
        </pc:picChg>
      </pc:sldChg>
      <pc:sldChg chg="addSp delSp modSp mod">
        <pc:chgData name="Tammy Pankey" userId="89b84b47-0384-4d66-b56e-dc00ebdb68cf" providerId="ADAL" clId="{97E79535-ED81-4780-BAA4-62AC0E20A27D}" dt="2025-05-22T01:19:53.330" v="1198" actId="478"/>
        <pc:sldMkLst>
          <pc:docMk/>
          <pc:sldMk cId="711016327" sldId="356"/>
        </pc:sldMkLst>
        <pc:spChg chg="mod">
          <ac:chgData name="Tammy Pankey" userId="89b84b47-0384-4d66-b56e-dc00ebdb68cf" providerId="ADAL" clId="{97E79535-ED81-4780-BAA4-62AC0E20A27D}" dt="2025-05-12T17:16:32.917" v="1186" actId="207"/>
          <ac:spMkLst>
            <pc:docMk/>
            <pc:sldMk cId="711016327" sldId="356"/>
            <ac:spMk id="5" creationId="{7066CEEB-7590-4F08-9D0E-01B32D5DB8FD}"/>
          </ac:spMkLst>
        </pc:spChg>
        <pc:picChg chg="add mod">
          <ac:chgData name="Tammy Pankey" userId="89b84b47-0384-4d66-b56e-dc00ebdb68cf" providerId="ADAL" clId="{97E79535-ED81-4780-BAA4-62AC0E20A27D}" dt="2025-05-12T17:09:45.522" v="1130" actId="1076"/>
          <ac:picMkLst>
            <pc:docMk/>
            <pc:sldMk cId="711016327" sldId="356"/>
            <ac:picMk id="16" creationId="{57C33477-FB4F-77F0-4BF4-971A01718464}"/>
          </ac:picMkLst>
        </pc:picChg>
        <pc:picChg chg="add mod modCrop">
          <ac:chgData name="Tammy Pankey" userId="89b84b47-0384-4d66-b56e-dc00ebdb68cf" providerId="ADAL" clId="{97E79535-ED81-4780-BAA4-62AC0E20A27D}" dt="2025-05-12T17:09:54.056" v="1132" actId="1076"/>
          <ac:picMkLst>
            <pc:docMk/>
            <pc:sldMk cId="711016327" sldId="356"/>
            <ac:picMk id="18" creationId="{E5087ED1-7F19-F8D6-5F9D-F88CF2632EE2}"/>
          </ac:picMkLst>
        </pc:picChg>
        <pc:picChg chg="add mod">
          <ac:chgData name="Tammy Pankey" userId="89b84b47-0384-4d66-b56e-dc00ebdb68cf" providerId="ADAL" clId="{97E79535-ED81-4780-BAA4-62AC0E20A27D}" dt="2025-05-12T17:09:31.872" v="1124" actId="14100"/>
          <ac:picMkLst>
            <pc:docMk/>
            <pc:sldMk cId="711016327" sldId="356"/>
            <ac:picMk id="21" creationId="{3FB93C82-A4E0-8CFE-83DE-149C441F2DAF}"/>
          </ac:picMkLst>
        </pc:picChg>
        <pc:picChg chg="add mod">
          <ac:chgData name="Tammy Pankey" userId="89b84b47-0384-4d66-b56e-dc00ebdb68cf" providerId="ADAL" clId="{97E79535-ED81-4780-BAA4-62AC0E20A27D}" dt="2025-05-12T17:09:40.819" v="1128" actId="1076"/>
          <ac:picMkLst>
            <pc:docMk/>
            <pc:sldMk cId="711016327" sldId="356"/>
            <ac:picMk id="23" creationId="{8DC22EE5-ADCB-06D4-9FB4-83C26A9A6599}"/>
          </ac:picMkLst>
        </pc:picChg>
        <pc:picChg chg="add mod">
          <ac:chgData name="Tammy Pankey" userId="89b84b47-0384-4d66-b56e-dc00ebdb68cf" providerId="ADAL" clId="{97E79535-ED81-4780-BAA4-62AC0E20A27D}" dt="2025-05-12T17:09:34.304" v="1126" actId="14100"/>
          <ac:picMkLst>
            <pc:docMk/>
            <pc:sldMk cId="711016327" sldId="356"/>
            <ac:picMk id="25" creationId="{26F8FBB8-CC72-E81E-0F89-3D30F65C18E4}"/>
          </ac:picMkLst>
        </pc:picChg>
        <pc:picChg chg="add mod modCrop">
          <ac:chgData name="Tammy Pankey" userId="89b84b47-0384-4d66-b56e-dc00ebdb68cf" providerId="ADAL" clId="{97E79535-ED81-4780-BAA4-62AC0E20A27D}" dt="2025-05-12T17:09:49.059" v="1131" actId="1076"/>
          <ac:picMkLst>
            <pc:docMk/>
            <pc:sldMk cId="711016327" sldId="356"/>
            <ac:picMk id="27" creationId="{7004AE50-FE6F-843A-EB10-B5443537861C}"/>
          </ac:picMkLst>
        </pc:picChg>
        <pc:picChg chg="add mod">
          <ac:chgData name="Tammy Pankey" userId="89b84b47-0384-4d66-b56e-dc00ebdb68cf" providerId="ADAL" clId="{97E79535-ED81-4780-BAA4-62AC0E20A27D}" dt="2025-05-12T17:16:10.428" v="1184" actId="1076"/>
          <ac:picMkLst>
            <pc:docMk/>
            <pc:sldMk cId="711016327" sldId="356"/>
            <ac:picMk id="28" creationId="{5FD19AB9-E657-90A1-CC0A-93C617912CF6}"/>
          </ac:picMkLst>
        </pc:picChg>
      </pc:sldChg>
    </pc:docChg>
  </pc:docChgLst>
  <pc:docChgLst>
    <pc:chgData name="Karen Casey" userId="S::kcasey@firstinspires.org::3ec36879-b353-4ab0-bd58-e71fbbdded4a" providerId="AD" clId="Web-{FBEF8BF1-763F-31BE-8E1B-59A6B19C9104}"/>
    <pc:docChg chg="modSld">
      <pc:chgData name="Karen Casey" userId="S::kcasey@firstinspires.org::3ec36879-b353-4ab0-bd58-e71fbbdded4a" providerId="AD" clId="Web-{FBEF8BF1-763F-31BE-8E1B-59A6B19C9104}" dt="2022-07-23T20:08:38.960" v="22"/>
      <pc:docMkLst>
        <pc:docMk/>
      </pc:docMkLst>
      <pc:sldChg chg="modSp modCm">
        <pc:chgData name="Karen Casey" userId="S::kcasey@firstinspires.org::3ec36879-b353-4ab0-bd58-e71fbbdded4a" providerId="AD" clId="Web-{FBEF8BF1-763F-31BE-8E1B-59A6B19C9104}" dt="2022-07-23T20:08:38.960" v="22"/>
        <pc:sldMkLst>
          <pc:docMk/>
          <pc:sldMk cId="1959583143" sldId="259"/>
        </pc:sldMkLst>
      </pc:sldChg>
    </pc:docChg>
  </pc:docChgLst>
  <pc:docChgLst>
    <pc:chgData name="Anna Sterner" userId="S::asterner@firstinspires.org::e34ade42-3f4d-4ffb-96dc-1c6e40b6902f" providerId="AD" clId="Web-{CAC1F9C6-12BD-D970-D553-DBB9A5B30334}"/>
    <pc:docChg chg="modSld">
      <pc:chgData name="Anna Sterner" userId="S::asterner@firstinspires.org::e34ade42-3f4d-4ffb-96dc-1c6e40b6902f" providerId="AD" clId="Web-{CAC1F9C6-12BD-D970-D553-DBB9A5B30334}" dt="2024-01-25T20:42:44.411" v="0"/>
      <pc:docMkLst>
        <pc:docMk/>
      </pc:docMkLst>
      <pc:sldChg chg="modSp">
        <pc:chgData name="Anna Sterner" userId="S::asterner@firstinspires.org::e34ade42-3f4d-4ffb-96dc-1c6e40b6902f" providerId="AD" clId="Web-{CAC1F9C6-12BD-D970-D553-DBB9A5B30334}" dt="2024-01-25T20:42:44.411" v="0"/>
        <pc:sldMkLst>
          <pc:docMk/>
          <pc:sldMk cId="3763185327" sldId="271"/>
        </pc:sldMkLst>
      </pc:sldChg>
    </pc:docChg>
  </pc:docChgLst>
  <pc:docChgLst>
    <pc:chgData name="Anna Sterner" userId="e34ade42-3f4d-4ffb-96dc-1c6e40b6902f" providerId="ADAL" clId="{70FB849B-7E55-450A-864F-75466DB1E84B}"/>
    <pc:docChg chg="undo custSel addSld delSld modSld">
      <pc:chgData name="Anna Sterner" userId="e34ade42-3f4d-4ffb-96dc-1c6e40b6902f" providerId="ADAL" clId="{70FB849B-7E55-450A-864F-75466DB1E84B}" dt="2024-01-26T15:35:16.092" v="467" actId="1076"/>
      <pc:docMkLst>
        <pc:docMk/>
      </pc:docMkLst>
      <pc:sldChg chg="addSp delSp modSp add del mod modNotesTx">
        <pc:chgData name="Anna Sterner" userId="e34ade42-3f4d-4ffb-96dc-1c6e40b6902f" providerId="ADAL" clId="{70FB849B-7E55-450A-864F-75466DB1E84B}" dt="2024-01-25T19:23:47.205" v="462" actId="47"/>
        <pc:sldMkLst>
          <pc:docMk/>
          <pc:sldMk cId="1717468709" sldId="260"/>
        </pc:sldMkLst>
      </pc:sldChg>
      <pc:sldChg chg="addSp delSp modSp add del mod">
        <pc:chgData name="Anna Sterner" userId="e34ade42-3f4d-4ffb-96dc-1c6e40b6902f" providerId="ADAL" clId="{70FB849B-7E55-450A-864F-75466DB1E84B}" dt="2024-01-25T19:23:45.796" v="461" actId="47"/>
        <pc:sldMkLst>
          <pc:docMk/>
          <pc:sldMk cId="951211944" sldId="261"/>
        </pc:sldMkLst>
      </pc:sldChg>
      <pc:sldChg chg="addSp delSp modSp mod modNotesTx">
        <pc:chgData name="Anna Sterner" userId="e34ade42-3f4d-4ffb-96dc-1c6e40b6902f" providerId="ADAL" clId="{70FB849B-7E55-450A-864F-75466DB1E84B}" dt="2024-01-25T19:19:45.403" v="411" actId="1076"/>
        <pc:sldMkLst>
          <pc:docMk/>
          <pc:sldMk cId="3822573366" sldId="262"/>
        </pc:sldMkLst>
      </pc:sldChg>
      <pc:sldChg chg="addSp delSp modSp mod modNotesTx">
        <pc:chgData name="Anna Sterner" userId="e34ade42-3f4d-4ffb-96dc-1c6e40b6902f" providerId="ADAL" clId="{70FB849B-7E55-450A-864F-75466DB1E84B}" dt="2024-01-25T19:00:27.996" v="217" actId="113"/>
        <pc:sldMkLst>
          <pc:docMk/>
          <pc:sldMk cId="3763185327" sldId="271"/>
        </pc:sldMkLst>
      </pc:sldChg>
      <pc:sldChg chg="addSp delSp modSp mod modNotesTx">
        <pc:chgData name="Anna Sterner" userId="e34ade42-3f4d-4ffb-96dc-1c6e40b6902f" providerId="ADAL" clId="{70FB849B-7E55-450A-864F-75466DB1E84B}" dt="2024-01-25T19:11:30.141" v="400" actId="1076"/>
        <pc:sldMkLst>
          <pc:docMk/>
          <pc:sldMk cId="2751345926" sldId="272"/>
        </pc:sldMkLst>
      </pc:sldChg>
      <pc:sldChg chg="addSp delSp modSp mod modNotesTx">
        <pc:chgData name="Anna Sterner" userId="e34ade42-3f4d-4ffb-96dc-1c6e40b6902f" providerId="ADAL" clId="{70FB849B-7E55-450A-864F-75466DB1E84B}" dt="2024-01-26T15:35:16.092" v="467" actId="1076"/>
        <pc:sldMkLst>
          <pc:docMk/>
          <pc:sldMk cId="3098358572" sldId="283"/>
        </pc:sldMkLst>
      </pc:sldChg>
      <pc:sldChg chg="modSp mod">
        <pc:chgData name="Anna Sterner" userId="e34ade42-3f4d-4ffb-96dc-1c6e40b6902f" providerId="ADAL" clId="{70FB849B-7E55-450A-864F-75466DB1E84B}" dt="2024-01-25T19:18:15.306" v="406" actId="732"/>
        <pc:sldMkLst>
          <pc:docMk/>
          <pc:sldMk cId="3743200560" sldId="289"/>
        </pc:sldMkLst>
      </pc:sldChg>
      <pc:sldChg chg="modNotesTx">
        <pc:chgData name="Anna Sterner" userId="e34ade42-3f4d-4ffb-96dc-1c6e40b6902f" providerId="ADAL" clId="{70FB849B-7E55-450A-864F-75466DB1E84B}" dt="2024-01-25T19:09:05.473" v="307" actId="20577"/>
        <pc:sldMkLst>
          <pc:docMk/>
          <pc:sldMk cId="4147957842" sldId="290"/>
        </pc:sldMkLst>
      </pc:sldChg>
      <pc:sldChg chg="addSp delSp modSp mod modNotesTx">
        <pc:chgData name="Anna Sterner" userId="e34ade42-3f4d-4ffb-96dc-1c6e40b6902f" providerId="ADAL" clId="{70FB849B-7E55-450A-864F-75466DB1E84B}" dt="2024-01-25T18:58:59.223" v="184" actId="478"/>
        <pc:sldMkLst>
          <pc:docMk/>
          <pc:sldMk cId="3417446026" sldId="295"/>
        </pc:sldMkLst>
      </pc:sldChg>
      <pc:sldChg chg="addSp delSp modSp mod modNotesTx">
        <pc:chgData name="Anna Sterner" userId="e34ade42-3f4d-4ffb-96dc-1c6e40b6902f" providerId="ADAL" clId="{70FB849B-7E55-450A-864F-75466DB1E84B}" dt="2024-01-25T19:07:55.634" v="299" actId="1076"/>
        <pc:sldMkLst>
          <pc:docMk/>
          <pc:sldMk cId="3041520386" sldId="297"/>
        </pc:sldMkLst>
      </pc:sldChg>
      <pc:sldChg chg="modSp add mod">
        <pc:chgData name="Anna Sterner" userId="e34ade42-3f4d-4ffb-96dc-1c6e40b6902f" providerId="ADAL" clId="{70FB849B-7E55-450A-864F-75466DB1E84B}" dt="2024-01-25T19:23:48.963" v="464" actId="14826"/>
        <pc:sldMkLst>
          <pc:docMk/>
          <pc:sldMk cId="1560122333" sldId="299"/>
        </pc:sldMkLst>
      </pc:sldChg>
      <pc:sldChg chg="modSp add mod">
        <pc:chgData name="Anna Sterner" userId="e34ade42-3f4d-4ffb-96dc-1c6e40b6902f" providerId="ADAL" clId="{70FB849B-7E55-450A-864F-75466DB1E84B}" dt="2024-01-25T19:23:48.028" v="463" actId="20577"/>
        <pc:sldMkLst>
          <pc:docMk/>
          <pc:sldMk cId="2281906185" sldId="300"/>
        </pc:sldMkLst>
      </pc:sldChg>
    </pc:docChg>
  </pc:docChgLst>
  <pc:docChgLst>
    <pc:chgData name="Anna Sterner" userId="S::asterner@firstinspires.org::e34ade42-3f4d-4ffb-96dc-1c6e40b6902f" providerId="AD" clId="Web-{3A625DF8-B6C3-C50C-E249-1C3D5497578E}"/>
    <pc:docChg chg="modSld">
      <pc:chgData name="Anna Sterner" userId="S::asterner@firstinspires.org::e34ade42-3f4d-4ffb-96dc-1c6e40b6902f" providerId="AD" clId="Web-{3A625DF8-B6C3-C50C-E249-1C3D5497578E}" dt="2024-01-25T21:19:20.956" v="16" actId="20577"/>
      <pc:docMkLst>
        <pc:docMk/>
      </pc:docMkLst>
      <pc:sldChg chg="addSp modSp">
        <pc:chgData name="Anna Sterner" userId="S::asterner@firstinspires.org::e34ade42-3f4d-4ffb-96dc-1c6e40b6902f" providerId="AD" clId="Web-{3A625DF8-B6C3-C50C-E249-1C3D5497578E}" dt="2024-01-25T21:19:20.956" v="16" actId="20577"/>
        <pc:sldMkLst>
          <pc:docMk/>
          <pc:sldMk cId="3822573366" sldId="262"/>
        </pc:sldMkLst>
      </pc:sldChg>
      <pc:sldChg chg="modSp">
        <pc:chgData name="Anna Sterner" userId="S::asterner@firstinspires.org::e34ade42-3f4d-4ffb-96dc-1c6e40b6902f" providerId="AD" clId="Web-{3A625DF8-B6C3-C50C-E249-1C3D5497578E}" dt="2024-01-25T21:11:30.113" v="1" actId="1076"/>
        <pc:sldMkLst>
          <pc:docMk/>
          <pc:sldMk cId="3743200560" sldId="289"/>
        </pc:sldMkLst>
      </pc:sldChg>
    </pc:docChg>
  </pc:docChgLst>
  <pc:docChgLst>
    <pc:chgData name="Tammy Pankey" userId="89b84b47-0384-4d66-b56e-dc00ebdb68cf" providerId="ADAL" clId="{C0611C38-42EA-4B91-B6A5-6AC8F3C0F20A}"/>
    <pc:docChg chg="custSel modSld">
      <pc:chgData name="Tammy Pankey" userId="89b84b47-0384-4d66-b56e-dc00ebdb68cf" providerId="ADAL" clId="{C0611C38-42EA-4B91-B6A5-6AC8F3C0F20A}" dt="2022-07-28T19:56:13.402" v="3" actId="14826"/>
      <pc:docMkLst>
        <pc:docMk/>
      </pc:docMkLst>
      <pc:sldChg chg="addSp delSp modSp mod delCm">
        <pc:chgData name="Tammy Pankey" userId="89b84b47-0384-4d66-b56e-dc00ebdb68cf" providerId="ADAL" clId="{C0611C38-42EA-4B91-B6A5-6AC8F3C0F20A}" dt="2022-07-28T19:54:27.257" v="2"/>
        <pc:sldMkLst>
          <pc:docMk/>
          <pc:sldMk cId="1959583143" sldId="259"/>
        </pc:sldMkLst>
      </pc:sldChg>
      <pc:sldChg chg="modSp">
        <pc:chgData name="Tammy Pankey" userId="89b84b47-0384-4d66-b56e-dc00ebdb68cf" providerId="ADAL" clId="{C0611C38-42EA-4B91-B6A5-6AC8F3C0F20A}" dt="2022-07-28T19:56:13.402" v="3" actId="14826"/>
        <pc:sldMkLst>
          <pc:docMk/>
          <pc:sldMk cId="1717468709" sldId="260"/>
        </pc:sldMkLst>
      </pc:sldChg>
    </pc:docChg>
  </pc:docChgLst>
  <pc:docChgLst>
    <pc:chgData name="Anna Sterner" userId="S::asterner@firstinspires.org::e34ade42-3f4d-4ffb-96dc-1c6e40b6902f" providerId="AD" clId="Web-{126EEF9F-CDC4-B287-D1C2-77A472865381}"/>
    <pc:docChg chg="delSld modSld">
      <pc:chgData name="Anna Sterner" userId="S::asterner@firstinspires.org::e34ade42-3f4d-4ffb-96dc-1c6e40b6902f" providerId="AD" clId="Web-{126EEF9F-CDC4-B287-D1C2-77A472865381}" dt="2024-01-25T20:03:28.549" v="2"/>
      <pc:docMkLst>
        <pc:docMk/>
      </pc:docMkLst>
      <pc:sldChg chg="modSp">
        <pc:chgData name="Anna Sterner" userId="S::asterner@firstinspires.org::e34ade42-3f4d-4ffb-96dc-1c6e40b6902f" providerId="AD" clId="Web-{126EEF9F-CDC4-B287-D1C2-77A472865381}" dt="2024-01-25T20:03:28.549" v="2"/>
        <pc:sldMkLst>
          <pc:docMk/>
          <pc:sldMk cId="3822573366" sldId="262"/>
        </pc:sldMkLst>
      </pc:sldChg>
      <pc:sldChg chg="del">
        <pc:chgData name="Anna Sterner" userId="S::asterner@firstinspires.org::e34ade42-3f4d-4ffb-96dc-1c6e40b6902f" providerId="AD" clId="Web-{126EEF9F-CDC4-B287-D1C2-77A472865381}" dt="2024-01-25T20:03:11.157" v="0"/>
        <pc:sldMkLst>
          <pc:docMk/>
          <pc:sldMk cId="1560122333" sldId="299"/>
        </pc:sldMkLst>
      </pc:sldChg>
      <pc:sldChg chg="del">
        <pc:chgData name="Anna Sterner" userId="S::asterner@firstinspires.org::e34ade42-3f4d-4ffb-96dc-1c6e40b6902f" providerId="AD" clId="Web-{126EEF9F-CDC4-B287-D1C2-77A472865381}" dt="2024-01-25T20:03:18.580" v="1"/>
        <pc:sldMkLst>
          <pc:docMk/>
          <pc:sldMk cId="2281906185" sldId="300"/>
        </pc:sldMkLst>
      </pc:sldChg>
    </pc:docChg>
  </pc:docChgLst>
  <pc:docChgLst>
    <pc:chgData name="Anna Sterner" userId="S::asterner@firstinspires.org::e34ade42-3f4d-4ffb-96dc-1c6e40b6902f" providerId="AD" clId="Web-{9313A792-D783-F581-2370-A149886A9014}"/>
    <pc:docChg chg="addSld delSld modSld">
      <pc:chgData name="Anna Sterner" userId="S::asterner@firstinspires.org::e34ade42-3f4d-4ffb-96dc-1c6e40b6902f" providerId="AD" clId="Web-{9313A792-D783-F581-2370-A149886A9014}" dt="2024-05-20T18:25:17.139" v="81"/>
      <pc:docMkLst>
        <pc:docMk/>
      </pc:docMkLst>
      <pc:sldChg chg="modNotes">
        <pc:chgData name="Anna Sterner" userId="S::asterner@firstinspires.org::e34ade42-3f4d-4ffb-96dc-1c6e40b6902f" providerId="AD" clId="Web-{9313A792-D783-F581-2370-A149886A9014}" dt="2024-05-20T18:22:37.586" v="43"/>
        <pc:sldMkLst>
          <pc:docMk/>
          <pc:sldMk cId="951211944" sldId="261"/>
        </pc:sldMkLst>
      </pc:sldChg>
      <pc:sldChg chg="modNotes">
        <pc:chgData name="Anna Sterner" userId="S::asterner@firstinspires.org::e34ade42-3f4d-4ffb-96dc-1c6e40b6902f" providerId="AD" clId="Web-{9313A792-D783-F581-2370-A149886A9014}" dt="2024-05-20T18:22:50.071" v="44"/>
        <pc:sldMkLst>
          <pc:docMk/>
          <pc:sldMk cId="3822573366" sldId="262"/>
        </pc:sldMkLst>
      </pc:sldChg>
      <pc:sldChg chg="modNotes">
        <pc:chgData name="Anna Sterner" userId="S::asterner@firstinspires.org::e34ade42-3f4d-4ffb-96dc-1c6e40b6902f" providerId="AD" clId="Web-{9313A792-D783-F581-2370-A149886A9014}" dt="2024-05-20T18:23:31.338" v="63"/>
        <pc:sldMkLst>
          <pc:docMk/>
          <pc:sldMk cId="3098358572" sldId="283"/>
        </pc:sldMkLst>
      </pc:sldChg>
      <pc:sldChg chg="modNotes">
        <pc:chgData name="Anna Sterner" userId="S::asterner@firstinspires.org::e34ade42-3f4d-4ffb-96dc-1c6e40b6902f" providerId="AD" clId="Web-{9313A792-D783-F581-2370-A149886A9014}" dt="2024-05-20T18:21:47.210" v="0"/>
        <pc:sldMkLst>
          <pc:docMk/>
          <pc:sldMk cId="3743200560" sldId="289"/>
        </pc:sldMkLst>
      </pc:sldChg>
      <pc:sldChg chg="modNotes">
        <pc:chgData name="Anna Sterner" userId="S::asterner@firstinspires.org::e34ade42-3f4d-4ffb-96dc-1c6e40b6902f" providerId="AD" clId="Web-{9313A792-D783-F581-2370-A149886A9014}" dt="2024-05-20T18:24:24.902" v="78"/>
        <pc:sldMkLst>
          <pc:docMk/>
          <pc:sldMk cId="4147957842" sldId="290"/>
        </pc:sldMkLst>
      </pc:sldChg>
      <pc:sldChg chg="delSp add">
        <pc:chgData name="Anna Sterner" userId="S::asterner@firstinspires.org::e34ade42-3f4d-4ffb-96dc-1c6e40b6902f" providerId="AD" clId="Web-{9313A792-D783-F581-2370-A149886A9014}" dt="2024-05-20T18:25:17.139" v="81"/>
        <pc:sldMkLst>
          <pc:docMk/>
          <pc:sldMk cId="1109188424" sldId="294"/>
        </pc:sldMkLst>
      </pc:sldChg>
      <pc:sldChg chg="modNotes">
        <pc:chgData name="Anna Sterner" userId="S::asterner@firstinspires.org::e34ade42-3f4d-4ffb-96dc-1c6e40b6902f" providerId="AD" clId="Web-{9313A792-D783-F581-2370-A149886A9014}" dt="2024-05-20T18:23:55.386" v="67"/>
        <pc:sldMkLst>
          <pc:docMk/>
          <pc:sldMk cId="3041520386" sldId="297"/>
        </pc:sldMkLst>
      </pc:sldChg>
      <pc:sldChg chg="del">
        <pc:chgData name="Anna Sterner" userId="S::asterner@firstinspires.org::e34ade42-3f4d-4ffb-96dc-1c6e40b6902f" providerId="AD" clId="Web-{9313A792-D783-F581-2370-A149886A9014}" dt="2024-05-20T18:25:07.623" v="80"/>
        <pc:sldMkLst>
          <pc:docMk/>
          <pc:sldMk cId="3723405299" sldId="298"/>
        </pc:sldMkLst>
      </pc:sldChg>
    </pc:docChg>
  </pc:docChgLst>
  <pc:docChgLst>
    <pc:chgData name="Anna Sterner" userId="S::asterner@firstinspires.org::e34ade42-3f4d-4ffb-96dc-1c6e40b6902f" providerId="AD" clId="Web-{20716227-CB45-4CA7-5012-07E1B984CA60}"/>
    <pc:docChg chg="addSld sldOrd">
      <pc:chgData name="Anna Sterner" userId="S::asterner@firstinspires.org::e34ade42-3f4d-4ffb-96dc-1c6e40b6902f" providerId="AD" clId="Web-{20716227-CB45-4CA7-5012-07E1B984CA60}" dt="2024-05-17T14:32:39.669" v="1"/>
      <pc:docMkLst>
        <pc:docMk/>
      </pc:docMkLst>
      <pc:sldChg chg="add ord replId">
        <pc:chgData name="Anna Sterner" userId="S::asterner@firstinspires.org::e34ade42-3f4d-4ffb-96dc-1c6e40b6902f" providerId="AD" clId="Web-{20716227-CB45-4CA7-5012-07E1B984CA60}" dt="2024-05-17T14:32:39.669" v="1"/>
        <pc:sldMkLst>
          <pc:docMk/>
          <pc:sldMk cId="1709114205" sldId="299"/>
        </pc:sldMkLst>
      </pc:sldChg>
    </pc:docChg>
  </pc:docChgLst>
  <pc:docChgLst>
    <pc:chgData name="Tammy Pankey" userId="89b84b47-0384-4d66-b56e-dc00ebdb68cf" providerId="ADAL" clId="{7A2ED688-87B0-4F91-BBF9-4971097C91C9}"/>
    <pc:docChg chg="custSel modSld">
      <pc:chgData name="Tammy Pankey" userId="89b84b47-0384-4d66-b56e-dc00ebdb68cf" providerId="ADAL" clId="{7A2ED688-87B0-4F91-BBF9-4971097C91C9}" dt="2023-07-11T22:25:59.627" v="22"/>
      <pc:docMkLst>
        <pc:docMk/>
      </pc:docMkLst>
      <pc:sldChg chg="modSp mod">
        <pc:chgData name="Tammy Pankey" userId="89b84b47-0384-4d66-b56e-dc00ebdb68cf" providerId="ADAL" clId="{7A2ED688-87B0-4F91-BBF9-4971097C91C9}" dt="2023-07-11T22:20:02.681" v="2" actId="2711"/>
        <pc:sldMkLst>
          <pc:docMk/>
          <pc:sldMk cId="1717468709" sldId="260"/>
        </pc:sldMkLst>
      </pc:sldChg>
      <pc:sldChg chg="modSp mod">
        <pc:chgData name="Tammy Pankey" userId="89b84b47-0384-4d66-b56e-dc00ebdb68cf" providerId="ADAL" clId="{7A2ED688-87B0-4F91-BBF9-4971097C91C9}" dt="2023-07-11T22:20:09.527" v="3" actId="2711"/>
        <pc:sldMkLst>
          <pc:docMk/>
          <pc:sldMk cId="951211944" sldId="261"/>
        </pc:sldMkLst>
      </pc:sldChg>
      <pc:sldChg chg="modSp mod">
        <pc:chgData name="Tammy Pankey" userId="89b84b47-0384-4d66-b56e-dc00ebdb68cf" providerId="ADAL" clId="{7A2ED688-87B0-4F91-BBF9-4971097C91C9}" dt="2023-07-11T22:20:19.567" v="5" actId="2711"/>
        <pc:sldMkLst>
          <pc:docMk/>
          <pc:sldMk cId="3822573366" sldId="262"/>
        </pc:sldMkLst>
      </pc:sldChg>
      <pc:sldChg chg="modSp mod">
        <pc:chgData name="Tammy Pankey" userId="89b84b47-0384-4d66-b56e-dc00ebdb68cf" providerId="ADAL" clId="{7A2ED688-87B0-4F91-BBF9-4971097C91C9}" dt="2023-07-11T22:20:27.584" v="6" actId="2711"/>
        <pc:sldMkLst>
          <pc:docMk/>
          <pc:sldMk cId="3763185327" sldId="271"/>
        </pc:sldMkLst>
      </pc:sldChg>
      <pc:sldChg chg="modSp mod">
        <pc:chgData name="Tammy Pankey" userId="89b84b47-0384-4d66-b56e-dc00ebdb68cf" providerId="ADAL" clId="{7A2ED688-87B0-4F91-BBF9-4971097C91C9}" dt="2023-07-11T22:20:47.938" v="9" actId="2711"/>
        <pc:sldMkLst>
          <pc:docMk/>
          <pc:sldMk cId="2751345926" sldId="272"/>
        </pc:sldMkLst>
      </pc:sldChg>
      <pc:sldChg chg="modSp mod">
        <pc:chgData name="Tammy Pankey" userId="89b84b47-0384-4d66-b56e-dc00ebdb68cf" providerId="ADAL" clId="{7A2ED688-87B0-4F91-BBF9-4971097C91C9}" dt="2023-07-11T22:20:33.798" v="7" actId="2711"/>
        <pc:sldMkLst>
          <pc:docMk/>
          <pc:sldMk cId="3098358572" sldId="283"/>
        </pc:sldMkLst>
      </pc:sldChg>
      <pc:sldChg chg="addSp delSp modSp mod">
        <pc:chgData name="Tammy Pankey" userId="89b84b47-0384-4d66-b56e-dc00ebdb68cf" providerId="ADAL" clId="{7A2ED688-87B0-4F91-BBF9-4971097C91C9}" dt="2023-07-11T22:25:13.579" v="19" actId="1076"/>
        <pc:sldMkLst>
          <pc:docMk/>
          <pc:sldMk cId="3743200560" sldId="289"/>
        </pc:sldMkLst>
      </pc:sldChg>
      <pc:sldChg chg="delSp modSp mod modNotesTx">
        <pc:chgData name="Tammy Pankey" userId="89b84b47-0384-4d66-b56e-dc00ebdb68cf" providerId="ADAL" clId="{7A2ED688-87B0-4F91-BBF9-4971097C91C9}" dt="2023-07-11T22:25:46.394" v="20" actId="478"/>
        <pc:sldMkLst>
          <pc:docMk/>
          <pc:sldMk cId="4147957842" sldId="290"/>
        </pc:sldMkLst>
      </pc:sldChg>
      <pc:sldChg chg="addSp delSp modSp mod">
        <pc:chgData name="Tammy Pankey" userId="89b84b47-0384-4d66-b56e-dc00ebdb68cf" providerId="ADAL" clId="{7A2ED688-87B0-4F91-BBF9-4971097C91C9}" dt="2023-07-11T22:25:59.627" v="22"/>
        <pc:sldMkLst>
          <pc:docMk/>
          <pc:sldMk cId="1109188424" sldId="294"/>
        </pc:sldMkLst>
      </pc:sldChg>
      <pc:sldChg chg="modSp mod">
        <pc:chgData name="Tammy Pankey" userId="89b84b47-0384-4d66-b56e-dc00ebdb68cf" providerId="ADAL" clId="{7A2ED688-87B0-4F91-BBF9-4971097C91C9}" dt="2023-07-11T22:20:13.567" v="4" actId="2711"/>
        <pc:sldMkLst>
          <pc:docMk/>
          <pc:sldMk cId="3417446026" sldId="295"/>
        </pc:sldMkLst>
      </pc:sldChg>
    </pc:docChg>
  </pc:docChgLst>
  <pc:docChgLst>
    <pc:chgData name="Tammy Pankey" userId="89b84b47-0384-4d66-b56e-dc00ebdb68cf" providerId="ADAL" clId="{BEC31531-C9D2-4E4C-BF51-A83D2414E57B}"/>
    <pc:docChg chg="undo redo custSel addSld delSld modSld sldOrd modMainMaster modNotesMaster">
      <pc:chgData name="Tammy Pankey" userId="89b84b47-0384-4d66-b56e-dc00ebdb68cf" providerId="ADAL" clId="{BEC31531-C9D2-4E4C-BF51-A83D2414E57B}" dt="2025-04-03T18:02:21.381" v="4362" actId="20577"/>
      <pc:docMkLst>
        <pc:docMk/>
      </pc:docMkLst>
      <pc:sldChg chg="addSp delSp modSp mod modClrScheme chgLayout modNotes modNotesTx">
        <pc:chgData name="Tammy Pankey" userId="89b84b47-0384-4d66-b56e-dc00ebdb68cf" providerId="ADAL" clId="{BEC31531-C9D2-4E4C-BF51-A83D2414E57B}" dt="2025-03-10T14:47:24.283" v="2764" actId="14826"/>
        <pc:sldMkLst>
          <pc:docMk/>
          <pc:sldMk cId="1717468709" sldId="260"/>
        </pc:sldMkLst>
      </pc:sldChg>
      <pc:sldChg chg="addSp delSp modSp mod modClrScheme addAnim delAnim modAnim chgLayout modNotes">
        <pc:chgData name="Tammy Pankey" userId="89b84b47-0384-4d66-b56e-dc00ebdb68cf" providerId="ADAL" clId="{BEC31531-C9D2-4E4C-BF51-A83D2414E57B}" dt="2025-03-10T15:29:08.003" v="3348" actId="1037"/>
        <pc:sldMkLst>
          <pc:docMk/>
          <pc:sldMk cId="951211944" sldId="261"/>
        </pc:sldMkLst>
      </pc:sldChg>
      <pc:sldChg chg="addSp delSp modSp add mod ord modNotesTx">
        <pc:chgData name="Tammy Pankey" userId="89b84b47-0384-4d66-b56e-dc00ebdb68cf" providerId="ADAL" clId="{BEC31531-C9D2-4E4C-BF51-A83D2414E57B}" dt="2025-03-10T15:20:29.813" v="3239" actId="20577"/>
        <pc:sldMkLst>
          <pc:docMk/>
          <pc:sldMk cId="2815448932" sldId="262"/>
        </pc:sldMkLst>
      </pc:sldChg>
      <pc:sldChg chg="addSp delSp modSp del mod modClrScheme chgLayout modNotes">
        <pc:chgData name="Tammy Pankey" userId="89b84b47-0384-4d66-b56e-dc00ebdb68cf" providerId="ADAL" clId="{BEC31531-C9D2-4E4C-BF51-A83D2414E57B}" dt="2025-03-05T01:25:20.003" v="1762" actId="2696"/>
        <pc:sldMkLst>
          <pc:docMk/>
          <pc:sldMk cId="3822573366" sldId="262"/>
        </pc:sldMkLst>
      </pc:sldChg>
      <pc:sldChg chg="addSp delSp modSp mod modClrScheme chgLayout modNotes modNotesTx">
        <pc:chgData name="Tammy Pankey" userId="89b84b47-0384-4d66-b56e-dc00ebdb68cf" providerId="ADAL" clId="{BEC31531-C9D2-4E4C-BF51-A83D2414E57B}" dt="2025-03-10T15:19:01.367" v="3097" actId="20577"/>
        <pc:sldMkLst>
          <pc:docMk/>
          <pc:sldMk cId="2751345926" sldId="272"/>
        </pc:sldMkLst>
      </pc:sldChg>
      <pc:sldChg chg="addSp delSp modSp add mod modNotesTx">
        <pc:chgData name="Tammy Pankey" userId="89b84b47-0384-4d66-b56e-dc00ebdb68cf" providerId="ADAL" clId="{BEC31531-C9D2-4E4C-BF51-A83D2414E57B}" dt="2025-03-10T15:23:04.906" v="3290" actId="20577"/>
        <pc:sldMkLst>
          <pc:docMk/>
          <pc:sldMk cId="840521789" sldId="283"/>
        </pc:sldMkLst>
      </pc:sldChg>
      <pc:sldChg chg="addSp delSp modSp del mod modClrScheme chgLayout modNotes">
        <pc:chgData name="Tammy Pankey" userId="89b84b47-0384-4d66-b56e-dc00ebdb68cf" providerId="ADAL" clId="{BEC31531-C9D2-4E4C-BF51-A83D2414E57B}" dt="2025-03-05T01:25:20.003" v="1762" actId="2696"/>
        <pc:sldMkLst>
          <pc:docMk/>
          <pc:sldMk cId="3098358572" sldId="283"/>
        </pc:sldMkLst>
      </pc:sldChg>
      <pc:sldChg chg="addSp delSp modSp mod modClrScheme chgLayout modNotes modNotesTx">
        <pc:chgData name="Tammy Pankey" userId="89b84b47-0384-4d66-b56e-dc00ebdb68cf" providerId="ADAL" clId="{BEC31531-C9D2-4E4C-BF51-A83D2414E57B}" dt="2025-03-12T20:47:25.349" v="3441" actId="1036"/>
        <pc:sldMkLst>
          <pc:docMk/>
          <pc:sldMk cId="3743200560" sldId="289"/>
        </pc:sldMkLst>
      </pc:sldChg>
      <pc:sldChg chg="addSp delSp modSp del mod modClrScheme chgLayout modNotes">
        <pc:chgData name="Tammy Pankey" userId="89b84b47-0384-4d66-b56e-dc00ebdb68cf" providerId="ADAL" clId="{BEC31531-C9D2-4E4C-BF51-A83D2414E57B}" dt="2025-03-04T23:14:42.011" v="222" actId="47"/>
        <pc:sldMkLst>
          <pc:docMk/>
          <pc:sldMk cId="4147957842" sldId="290"/>
        </pc:sldMkLst>
      </pc:sldChg>
      <pc:sldChg chg="modSp del">
        <pc:chgData name="Tammy Pankey" userId="89b84b47-0384-4d66-b56e-dc00ebdb68cf" providerId="ADAL" clId="{BEC31531-C9D2-4E4C-BF51-A83D2414E57B}" dt="2025-03-04T23:13:43.635" v="219" actId="47"/>
        <pc:sldMkLst>
          <pc:docMk/>
          <pc:sldMk cId="1109188424" sldId="294"/>
        </pc:sldMkLst>
      </pc:sldChg>
      <pc:sldChg chg="addSp delSp modSp del mod modClrScheme chgLayout modNotes">
        <pc:chgData name="Tammy Pankey" userId="89b84b47-0384-4d66-b56e-dc00ebdb68cf" providerId="ADAL" clId="{BEC31531-C9D2-4E4C-BF51-A83D2414E57B}" dt="2025-03-10T14:58:18.960" v="2886" actId="47"/>
        <pc:sldMkLst>
          <pc:docMk/>
          <pc:sldMk cId="3041520386" sldId="297"/>
        </pc:sldMkLst>
      </pc:sldChg>
      <pc:sldChg chg="addSp delSp modSp add mod modNotesTx">
        <pc:chgData name="Tammy Pankey" userId="89b84b47-0384-4d66-b56e-dc00ebdb68cf" providerId="ADAL" clId="{BEC31531-C9D2-4E4C-BF51-A83D2414E57B}" dt="2025-03-10T15:25:30.808" v="3314" actId="6549"/>
        <pc:sldMkLst>
          <pc:docMk/>
          <pc:sldMk cId="2028867035" sldId="298"/>
        </pc:sldMkLst>
      </pc:sldChg>
      <pc:sldChg chg="add del">
        <pc:chgData name="Tammy Pankey" userId="89b84b47-0384-4d66-b56e-dc00ebdb68cf" providerId="ADAL" clId="{BEC31531-C9D2-4E4C-BF51-A83D2414E57B}" dt="2025-03-04T23:10:50.546" v="191"/>
        <pc:sldMkLst>
          <pc:docMk/>
          <pc:sldMk cId="2081958483" sldId="298"/>
        </pc:sldMkLst>
      </pc:sldChg>
      <pc:sldChg chg="add del">
        <pc:chgData name="Tammy Pankey" userId="89b84b47-0384-4d66-b56e-dc00ebdb68cf" providerId="ADAL" clId="{BEC31531-C9D2-4E4C-BF51-A83D2414E57B}" dt="2025-03-04T23:13:12.593" v="213"/>
        <pc:sldMkLst>
          <pc:docMk/>
          <pc:sldMk cId="1280930742" sldId="299"/>
        </pc:sldMkLst>
      </pc:sldChg>
      <pc:sldChg chg="addSp delSp modSp add mod modNotesTx">
        <pc:chgData name="Tammy Pankey" userId="89b84b47-0384-4d66-b56e-dc00ebdb68cf" providerId="ADAL" clId="{BEC31531-C9D2-4E4C-BF51-A83D2414E57B}" dt="2025-03-10T14:47:30.828" v="2765"/>
        <pc:sldMkLst>
          <pc:docMk/>
          <pc:sldMk cId="1581135650" sldId="299"/>
        </pc:sldMkLst>
        <pc:spChg chg="mod">
          <ac:chgData name="Tammy Pankey" userId="89b84b47-0384-4d66-b56e-dc00ebdb68cf" providerId="ADAL" clId="{BEC31531-C9D2-4E4C-BF51-A83D2414E57B}" dt="2025-03-05T00:24:56.515" v="651" actId="2085"/>
          <ac:spMkLst>
            <pc:docMk/>
            <pc:sldMk cId="1581135650" sldId="299"/>
            <ac:spMk id="6" creationId="{056260CF-ACEF-C8A0-A571-8743CC4C2836}"/>
          </ac:spMkLst>
        </pc:spChg>
        <pc:spChg chg="mod">
          <ac:chgData name="Tammy Pankey" userId="89b84b47-0384-4d66-b56e-dc00ebdb68cf" providerId="ADAL" clId="{BEC31531-C9D2-4E4C-BF51-A83D2414E57B}" dt="2025-03-05T01:14:57.315" v="1558" actId="20577"/>
          <ac:spMkLst>
            <pc:docMk/>
            <pc:sldMk cId="1581135650" sldId="299"/>
            <ac:spMk id="7" creationId="{E0A2D5FD-7F72-0DAE-7200-80CE23D2F776}"/>
          </ac:spMkLst>
        </pc:spChg>
      </pc:sldChg>
      <pc:sldChg chg="addSp delSp modSp add mod modNotesTx">
        <pc:chgData name="Tammy Pankey" userId="89b84b47-0384-4d66-b56e-dc00ebdb68cf" providerId="ADAL" clId="{BEC31531-C9D2-4E4C-BF51-A83D2414E57B}" dt="2025-03-10T14:47:33.071" v="2766"/>
        <pc:sldMkLst>
          <pc:docMk/>
          <pc:sldMk cId="115057224" sldId="300"/>
        </pc:sldMkLst>
      </pc:sldChg>
      <pc:sldChg chg="modSp add del mod">
        <pc:chgData name="Tammy Pankey" userId="89b84b47-0384-4d66-b56e-dc00ebdb68cf" providerId="ADAL" clId="{BEC31531-C9D2-4E4C-BF51-A83D2414E57B}" dt="2025-03-05T00:30:27.843" v="694" actId="47"/>
        <pc:sldMkLst>
          <pc:docMk/>
          <pc:sldMk cId="2440084206" sldId="301"/>
        </pc:sldMkLst>
      </pc:sldChg>
      <pc:sldChg chg="addSp delSp modSp add mod modNotesTx">
        <pc:chgData name="Tammy Pankey" userId="89b84b47-0384-4d66-b56e-dc00ebdb68cf" providerId="ADAL" clId="{BEC31531-C9D2-4E4C-BF51-A83D2414E57B}" dt="2025-03-05T01:15:49.930" v="1573"/>
        <pc:sldMkLst>
          <pc:docMk/>
          <pc:sldMk cId="3262701585" sldId="301"/>
        </pc:sldMkLst>
      </pc:sldChg>
      <pc:sldChg chg="addSp delSp modSp add mod modNotesTx">
        <pc:chgData name="Tammy Pankey" userId="89b84b47-0384-4d66-b56e-dc00ebdb68cf" providerId="ADAL" clId="{BEC31531-C9D2-4E4C-BF51-A83D2414E57B}" dt="2025-03-05T01:15:38.440" v="1572" actId="20577"/>
        <pc:sldMkLst>
          <pc:docMk/>
          <pc:sldMk cId="2035002915" sldId="302"/>
        </pc:sldMkLst>
      </pc:sldChg>
      <pc:sldChg chg="addSp delSp modSp add mod modNotesTx">
        <pc:chgData name="Tammy Pankey" userId="89b84b47-0384-4d66-b56e-dc00ebdb68cf" providerId="ADAL" clId="{BEC31531-C9D2-4E4C-BF51-A83D2414E57B}" dt="2025-03-05T01:15:54.380" v="1574"/>
        <pc:sldMkLst>
          <pc:docMk/>
          <pc:sldMk cId="3973317551" sldId="303"/>
        </pc:sldMkLst>
      </pc:sldChg>
      <pc:sldChg chg="addSp delSp modSp add mod modNotesTx">
        <pc:chgData name="Tammy Pankey" userId="89b84b47-0384-4d66-b56e-dc00ebdb68cf" providerId="ADAL" clId="{BEC31531-C9D2-4E4C-BF51-A83D2414E57B}" dt="2025-03-10T15:22:16.263" v="3264" actId="1036"/>
        <pc:sldMkLst>
          <pc:docMk/>
          <pc:sldMk cId="362912222" sldId="304"/>
        </pc:sldMkLst>
      </pc:sldChg>
      <pc:sldChg chg="add del">
        <pc:chgData name="Tammy Pankey" userId="89b84b47-0384-4d66-b56e-dc00ebdb68cf" providerId="ADAL" clId="{BEC31531-C9D2-4E4C-BF51-A83D2414E57B}" dt="2025-03-05T00:54:36.332" v="1014"/>
        <pc:sldMkLst>
          <pc:docMk/>
          <pc:sldMk cId="1405299624" sldId="305"/>
        </pc:sldMkLst>
      </pc:sldChg>
      <pc:sldChg chg="addSp delSp modSp add mod ord">
        <pc:chgData name="Tammy Pankey" userId="89b84b47-0384-4d66-b56e-dc00ebdb68cf" providerId="ADAL" clId="{BEC31531-C9D2-4E4C-BF51-A83D2414E57B}" dt="2025-03-10T15:22:42.237" v="3276" actId="1036"/>
        <pc:sldMkLst>
          <pc:docMk/>
          <pc:sldMk cId="4084819297" sldId="305"/>
        </pc:sldMkLst>
      </pc:sldChg>
      <pc:sldChg chg="addSp modSp add mod ord modNotesTx">
        <pc:chgData name="Tammy Pankey" userId="89b84b47-0384-4d66-b56e-dc00ebdb68cf" providerId="ADAL" clId="{BEC31531-C9D2-4E4C-BF51-A83D2414E57B}" dt="2025-03-10T15:16:04.097" v="3068"/>
        <pc:sldMkLst>
          <pc:docMk/>
          <pc:sldMk cId="1631143129" sldId="306"/>
        </pc:sldMkLst>
      </pc:sldChg>
      <pc:sldChg chg="modSp add mod modNotesTx">
        <pc:chgData name="Tammy Pankey" userId="89b84b47-0384-4d66-b56e-dc00ebdb68cf" providerId="ADAL" clId="{BEC31531-C9D2-4E4C-BF51-A83D2414E57B}" dt="2025-03-10T14:59:22.026" v="2905" actId="20577"/>
        <pc:sldMkLst>
          <pc:docMk/>
          <pc:sldMk cId="2343138671" sldId="307"/>
        </pc:sldMkLst>
      </pc:sldChg>
      <pc:sldChg chg="delSp modSp add mod modNotesTx">
        <pc:chgData name="Tammy Pankey" userId="89b84b47-0384-4d66-b56e-dc00ebdb68cf" providerId="ADAL" clId="{BEC31531-C9D2-4E4C-BF51-A83D2414E57B}" dt="2025-03-05T01:12:45.375" v="1444" actId="20577"/>
        <pc:sldMkLst>
          <pc:docMk/>
          <pc:sldMk cId="3858961857" sldId="308"/>
        </pc:sldMkLst>
      </pc:sldChg>
      <pc:sldChg chg="modSp add mod">
        <pc:chgData name="Tammy Pankey" userId="89b84b47-0384-4d66-b56e-dc00ebdb68cf" providerId="ADAL" clId="{BEC31531-C9D2-4E4C-BF51-A83D2414E57B}" dt="2025-03-05T01:23:28.617" v="1758" actId="2085"/>
        <pc:sldMkLst>
          <pc:docMk/>
          <pc:sldMk cId="1200704536" sldId="309"/>
        </pc:sldMkLst>
      </pc:sldChg>
      <pc:sldChg chg="addSp delSp modSp add mod modNotesTx">
        <pc:chgData name="Tammy Pankey" userId="89b84b47-0384-4d66-b56e-dc00ebdb68cf" providerId="ADAL" clId="{BEC31531-C9D2-4E4C-BF51-A83D2414E57B}" dt="2025-03-10T14:47:44.221" v="2767"/>
        <pc:sldMkLst>
          <pc:docMk/>
          <pc:sldMk cId="2015307151" sldId="310"/>
        </pc:sldMkLst>
      </pc:sldChg>
      <pc:sldChg chg="addSp delSp modSp add mod modNotesTx">
        <pc:chgData name="Tammy Pankey" userId="89b84b47-0384-4d66-b56e-dc00ebdb68cf" providerId="ADAL" clId="{BEC31531-C9D2-4E4C-BF51-A83D2414E57B}" dt="2025-03-10T14:47:46.420" v="2768"/>
        <pc:sldMkLst>
          <pc:docMk/>
          <pc:sldMk cId="986537300" sldId="311"/>
        </pc:sldMkLst>
      </pc:sldChg>
      <pc:sldChg chg="addSp delSp modSp add mod modNotesTx">
        <pc:chgData name="Tammy Pankey" userId="89b84b47-0384-4d66-b56e-dc00ebdb68cf" providerId="ADAL" clId="{BEC31531-C9D2-4E4C-BF51-A83D2414E57B}" dt="2025-03-10T14:47:48.382" v="2769"/>
        <pc:sldMkLst>
          <pc:docMk/>
          <pc:sldMk cId="377564404" sldId="312"/>
        </pc:sldMkLst>
      </pc:sldChg>
      <pc:sldChg chg="addSp modSp add mod">
        <pc:chgData name="Tammy Pankey" userId="89b84b47-0384-4d66-b56e-dc00ebdb68cf" providerId="ADAL" clId="{BEC31531-C9D2-4E4C-BF51-A83D2414E57B}" dt="2025-03-10T15:22:26.091" v="3270" actId="1036"/>
        <pc:sldMkLst>
          <pc:docMk/>
          <pc:sldMk cId="621520520" sldId="313"/>
        </pc:sldMkLst>
      </pc:sldChg>
      <pc:sldChg chg="modSp add mod">
        <pc:chgData name="Tammy Pankey" userId="89b84b47-0384-4d66-b56e-dc00ebdb68cf" providerId="ADAL" clId="{BEC31531-C9D2-4E4C-BF51-A83D2414E57B}" dt="2025-03-05T01:23:23.546" v="1757" actId="2085"/>
        <pc:sldMkLst>
          <pc:docMk/>
          <pc:sldMk cId="1843792746" sldId="314"/>
        </pc:sldMkLst>
      </pc:sldChg>
      <pc:sldChg chg="modSp add mod">
        <pc:chgData name="Tammy Pankey" userId="89b84b47-0384-4d66-b56e-dc00ebdb68cf" providerId="ADAL" clId="{BEC31531-C9D2-4E4C-BF51-A83D2414E57B}" dt="2025-03-05T01:23:54.779" v="1761" actId="207"/>
        <pc:sldMkLst>
          <pc:docMk/>
          <pc:sldMk cId="3701898249" sldId="315"/>
        </pc:sldMkLst>
      </pc:sldChg>
      <pc:sldChg chg="addSp delSp modSp add mod modAnim modNotesTx">
        <pc:chgData name="Tammy Pankey" userId="89b84b47-0384-4d66-b56e-dc00ebdb68cf" providerId="ADAL" clId="{BEC31531-C9D2-4E4C-BF51-A83D2414E57B}" dt="2025-03-10T15:28:18.107" v="3341" actId="164"/>
        <pc:sldMkLst>
          <pc:docMk/>
          <pc:sldMk cId="108855487" sldId="316"/>
        </pc:sldMkLst>
      </pc:sldChg>
      <pc:sldChg chg="new del">
        <pc:chgData name="Tammy Pankey" userId="89b84b47-0384-4d66-b56e-dc00ebdb68cf" providerId="ADAL" clId="{BEC31531-C9D2-4E4C-BF51-A83D2414E57B}" dt="2025-03-05T20:45:30.080" v="2103" actId="680"/>
        <pc:sldMkLst>
          <pc:docMk/>
          <pc:sldMk cId="2377371091" sldId="316"/>
        </pc:sldMkLst>
      </pc:sldChg>
      <pc:sldChg chg="addSp delSp modSp add mod ord modNotesTx">
        <pc:chgData name="Tammy Pankey" userId="89b84b47-0384-4d66-b56e-dc00ebdb68cf" providerId="ADAL" clId="{BEC31531-C9D2-4E4C-BF51-A83D2414E57B}" dt="2025-03-10T15:16:07.163" v="3070"/>
        <pc:sldMkLst>
          <pc:docMk/>
          <pc:sldMk cId="1883848139" sldId="317"/>
        </pc:sldMkLst>
      </pc:sldChg>
      <pc:sldChg chg="modSp add mod modNotesTx">
        <pc:chgData name="Tammy Pankey" userId="89b84b47-0384-4d66-b56e-dc00ebdb68cf" providerId="ADAL" clId="{BEC31531-C9D2-4E4C-BF51-A83D2414E57B}" dt="2025-03-10T14:59:28.254" v="2909" actId="20577"/>
        <pc:sldMkLst>
          <pc:docMk/>
          <pc:sldMk cId="1634250027" sldId="318"/>
        </pc:sldMkLst>
      </pc:sldChg>
      <pc:sldChg chg="modSp add mod">
        <pc:chgData name="Tammy Pankey" userId="89b84b47-0384-4d66-b56e-dc00ebdb68cf" providerId="ADAL" clId="{BEC31531-C9D2-4E4C-BF51-A83D2414E57B}" dt="2025-03-10T15:16:51.838" v="3078" actId="207"/>
        <pc:sldMkLst>
          <pc:docMk/>
          <pc:sldMk cId="2911573908" sldId="319"/>
        </pc:sldMkLst>
      </pc:sldChg>
      <pc:sldChg chg="modSp add mod">
        <pc:chgData name="Tammy Pankey" userId="89b84b47-0384-4d66-b56e-dc00ebdb68cf" providerId="ADAL" clId="{BEC31531-C9D2-4E4C-BF51-A83D2414E57B}" dt="2025-03-10T15:17:18.863" v="3084" actId="207"/>
        <pc:sldMkLst>
          <pc:docMk/>
          <pc:sldMk cId="2624938878" sldId="320"/>
        </pc:sldMkLst>
      </pc:sldChg>
      <pc:sldChg chg="modSp add mod">
        <pc:chgData name="Tammy Pankey" userId="89b84b47-0384-4d66-b56e-dc00ebdb68cf" providerId="ADAL" clId="{BEC31531-C9D2-4E4C-BF51-A83D2414E57B}" dt="2025-03-10T15:18:03.059" v="3091" actId="207"/>
        <pc:sldMkLst>
          <pc:docMk/>
          <pc:sldMk cId="344458614" sldId="321"/>
        </pc:sldMkLst>
      </pc:sldChg>
      <pc:sldChg chg="modSp add mod">
        <pc:chgData name="Tammy Pankey" userId="89b84b47-0384-4d66-b56e-dc00ebdb68cf" providerId="ADAL" clId="{BEC31531-C9D2-4E4C-BF51-A83D2414E57B}" dt="2025-03-10T15:18:30.534" v="3096" actId="207"/>
        <pc:sldMkLst>
          <pc:docMk/>
          <pc:sldMk cId="1390845123" sldId="322"/>
        </pc:sldMkLst>
      </pc:sldChg>
      <pc:sldChg chg="modSp add mod">
        <pc:chgData name="Tammy Pankey" userId="89b84b47-0384-4d66-b56e-dc00ebdb68cf" providerId="ADAL" clId="{BEC31531-C9D2-4E4C-BF51-A83D2414E57B}" dt="2025-03-10T15:21:10.481" v="3246" actId="207"/>
        <pc:sldMkLst>
          <pc:docMk/>
          <pc:sldMk cId="3393249117" sldId="323"/>
        </pc:sldMkLst>
      </pc:sldChg>
      <pc:sldChg chg="modSp add mod">
        <pc:chgData name="Tammy Pankey" userId="89b84b47-0384-4d66-b56e-dc00ebdb68cf" providerId="ADAL" clId="{BEC31531-C9D2-4E4C-BF51-A83D2414E57B}" dt="2025-03-10T15:21:37.919" v="3251" actId="207"/>
        <pc:sldMkLst>
          <pc:docMk/>
          <pc:sldMk cId="3775961790" sldId="324"/>
        </pc:sldMkLst>
      </pc:sldChg>
      <pc:sldChg chg="modSp add mod">
        <pc:chgData name="Tammy Pankey" userId="89b84b47-0384-4d66-b56e-dc00ebdb68cf" providerId="ADAL" clId="{BEC31531-C9D2-4E4C-BF51-A83D2414E57B}" dt="2025-03-10T15:23:40.830" v="3297" actId="207"/>
        <pc:sldMkLst>
          <pc:docMk/>
          <pc:sldMk cId="3666323023" sldId="325"/>
        </pc:sldMkLst>
      </pc:sldChg>
      <pc:sldChg chg="modSp add mod">
        <pc:chgData name="Tammy Pankey" userId="89b84b47-0384-4d66-b56e-dc00ebdb68cf" providerId="ADAL" clId="{BEC31531-C9D2-4E4C-BF51-A83D2414E57B}" dt="2025-03-10T15:24:09.288" v="3303" actId="207"/>
        <pc:sldMkLst>
          <pc:docMk/>
          <pc:sldMk cId="2097772908" sldId="326"/>
        </pc:sldMkLst>
      </pc:sldChg>
      <pc:sldChg chg="modSp add mod">
        <pc:chgData name="Tammy Pankey" userId="89b84b47-0384-4d66-b56e-dc00ebdb68cf" providerId="ADAL" clId="{BEC31531-C9D2-4E4C-BF51-A83D2414E57B}" dt="2025-03-10T15:24:44.667" v="3309" actId="207"/>
        <pc:sldMkLst>
          <pc:docMk/>
          <pc:sldMk cId="2437859535" sldId="327"/>
        </pc:sldMkLst>
      </pc:sldChg>
      <pc:sldChg chg="modSp add mod">
        <pc:chgData name="Tammy Pankey" userId="89b84b47-0384-4d66-b56e-dc00ebdb68cf" providerId="ADAL" clId="{BEC31531-C9D2-4E4C-BF51-A83D2414E57B}" dt="2025-03-10T15:25:07.218" v="3313" actId="2085"/>
        <pc:sldMkLst>
          <pc:docMk/>
          <pc:sldMk cId="2383557289" sldId="328"/>
        </pc:sldMkLst>
      </pc:sldChg>
      <pc:sldChg chg="modSp add mod modClrScheme chgLayout">
        <pc:chgData name="Tammy Pankey" userId="89b84b47-0384-4d66-b56e-dc00ebdb68cf" providerId="ADAL" clId="{BEC31531-C9D2-4E4C-BF51-A83D2414E57B}" dt="2025-03-12T20:48:39.450" v="3448" actId="207"/>
        <pc:sldMkLst>
          <pc:docMk/>
          <pc:sldMk cId="1053163525" sldId="329"/>
        </pc:sldMkLst>
      </pc:sldChg>
      <pc:sldChg chg="add">
        <pc:chgData name="Tammy Pankey" userId="89b84b47-0384-4d66-b56e-dc00ebdb68cf" providerId="ADAL" clId="{BEC31531-C9D2-4E4C-BF51-A83D2414E57B}" dt="2025-03-12T20:48:18.046" v="3446"/>
        <pc:sldMkLst>
          <pc:docMk/>
          <pc:sldMk cId="876955009" sldId="330"/>
        </pc:sldMkLst>
      </pc:sldChg>
      <pc:sldChg chg="addSp delSp modSp add mod ord">
        <pc:chgData name="Tammy Pankey" userId="89b84b47-0384-4d66-b56e-dc00ebdb68cf" providerId="ADAL" clId="{BEC31531-C9D2-4E4C-BF51-A83D2414E57B}" dt="2025-03-12T20:51:45.043" v="3537"/>
        <pc:sldMkLst>
          <pc:docMk/>
          <pc:sldMk cId="1178267353" sldId="331"/>
        </pc:sldMkLst>
      </pc:sldChg>
      <pc:sldChg chg="modSp add mod modClrScheme chgLayout">
        <pc:chgData name="Tammy Pankey" userId="89b84b47-0384-4d66-b56e-dc00ebdb68cf" providerId="ADAL" clId="{BEC31531-C9D2-4E4C-BF51-A83D2414E57B}" dt="2025-03-12T20:52:40.345" v="3541" actId="207"/>
        <pc:sldMkLst>
          <pc:docMk/>
          <pc:sldMk cId="4289390979" sldId="332"/>
        </pc:sldMkLst>
        <pc:spChg chg="mod">
          <ac:chgData name="Tammy Pankey" userId="89b84b47-0384-4d66-b56e-dc00ebdb68cf" providerId="ADAL" clId="{BEC31531-C9D2-4E4C-BF51-A83D2414E57B}" dt="2025-03-12T20:52:40.345" v="3541" actId="207"/>
          <ac:spMkLst>
            <pc:docMk/>
            <pc:sldMk cId="4289390979" sldId="332"/>
            <ac:spMk id="3" creationId="{09675244-B025-54A5-59C8-DEED704CB801}"/>
          </ac:spMkLst>
        </pc:spChg>
        <pc:spChg chg="mod">
          <ac:chgData name="Tammy Pankey" userId="89b84b47-0384-4d66-b56e-dc00ebdb68cf" providerId="ADAL" clId="{BEC31531-C9D2-4E4C-BF51-A83D2414E57B}" dt="2025-03-12T20:52:33.354" v="3540" actId="108"/>
          <ac:spMkLst>
            <pc:docMk/>
            <pc:sldMk cId="4289390979" sldId="332"/>
            <ac:spMk id="7" creationId="{A5E93F3A-56F8-1408-3933-860E39BDA881}"/>
          </ac:spMkLst>
        </pc:spChg>
      </pc:sldChg>
      <pc:sldChg chg="modSp add mod modClrScheme chgLayout">
        <pc:chgData name="Tammy Pankey" userId="89b84b47-0384-4d66-b56e-dc00ebdb68cf" providerId="ADAL" clId="{BEC31531-C9D2-4E4C-BF51-A83D2414E57B}" dt="2025-03-12T20:53:10.655" v="3545" actId="207"/>
        <pc:sldMkLst>
          <pc:docMk/>
          <pc:sldMk cId="4219744110" sldId="333"/>
        </pc:sldMkLst>
      </pc:sldChg>
      <pc:sldChg chg="addSp delSp modSp add mod ord modNotesTx">
        <pc:chgData name="Tammy Pankey" userId="89b84b47-0384-4d66-b56e-dc00ebdb68cf" providerId="ADAL" clId="{BEC31531-C9D2-4E4C-BF51-A83D2414E57B}" dt="2025-03-19T14:11:15.806" v="4140"/>
        <pc:sldMkLst>
          <pc:docMk/>
          <pc:sldMk cId="2374532550" sldId="334"/>
        </pc:sldMkLst>
      </pc:sldChg>
      <pc:sldChg chg="modSp add mod">
        <pc:chgData name="Tammy Pankey" userId="89b84b47-0384-4d66-b56e-dc00ebdb68cf" providerId="ADAL" clId="{BEC31531-C9D2-4E4C-BF51-A83D2414E57B}" dt="2025-03-19T14:10:00.698" v="4133" actId="207"/>
        <pc:sldMkLst>
          <pc:docMk/>
          <pc:sldMk cId="1024940863" sldId="335"/>
        </pc:sldMkLst>
      </pc:sldChg>
      <pc:sldChg chg="add ord modNotesTx">
        <pc:chgData name="Tammy Pankey" userId="89b84b47-0384-4d66-b56e-dc00ebdb68cf" providerId="ADAL" clId="{BEC31531-C9D2-4E4C-BF51-A83D2414E57B}" dt="2025-03-19T14:05:47.589" v="3876" actId="20577"/>
        <pc:sldMkLst>
          <pc:docMk/>
          <pc:sldMk cId="2289393488" sldId="336"/>
        </pc:sldMkLst>
      </pc:sldChg>
      <pc:sldChg chg="modSp add mod">
        <pc:chgData name="Tammy Pankey" userId="89b84b47-0384-4d66-b56e-dc00ebdb68cf" providerId="ADAL" clId="{BEC31531-C9D2-4E4C-BF51-A83D2414E57B}" dt="2025-03-19T14:11:05.683" v="4138" actId="207"/>
        <pc:sldMkLst>
          <pc:docMk/>
          <pc:sldMk cId="4281493045" sldId="337"/>
        </pc:sldMkLst>
      </pc:sldChg>
      <pc:sldChg chg="modSp add mod">
        <pc:chgData name="Tammy Pankey" userId="89b84b47-0384-4d66-b56e-dc00ebdb68cf" providerId="ADAL" clId="{BEC31531-C9D2-4E4C-BF51-A83D2414E57B}" dt="2025-03-19T14:12:06.446" v="4147" actId="207"/>
        <pc:sldMkLst>
          <pc:docMk/>
          <pc:sldMk cId="4074626042" sldId="338"/>
        </pc:sldMkLst>
      </pc:sldChg>
      <pc:sldChg chg="modSp add mod">
        <pc:chgData name="Tammy Pankey" userId="89b84b47-0384-4d66-b56e-dc00ebdb68cf" providerId="ADAL" clId="{BEC31531-C9D2-4E4C-BF51-A83D2414E57B}" dt="2025-03-19T14:12:43.581" v="4152" actId="207"/>
        <pc:sldMkLst>
          <pc:docMk/>
          <pc:sldMk cId="903228586" sldId="339"/>
        </pc:sldMkLst>
      </pc:sldChg>
      <pc:sldChg chg="add del">
        <pc:chgData name="Tammy Pankey" userId="89b84b47-0384-4d66-b56e-dc00ebdb68cf" providerId="ADAL" clId="{BEC31531-C9D2-4E4C-BF51-A83D2414E57B}" dt="2025-03-19T14:13:55.150" v="4154" actId="47"/>
        <pc:sldMkLst>
          <pc:docMk/>
          <pc:sldMk cId="442229088" sldId="340"/>
        </pc:sldMkLst>
      </pc:sldChg>
      <pc:sldChg chg="modSp add mod modNotesTx">
        <pc:chgData name="Tammy Pankey" userId="89b84b47-0384-4d66-b56e-dc00ebdb68cf" providerId="ADAL" clId="{BEC31531-C9D2-4E4C-BF51-A83D2414E57B}" dt="2025-03-19T14:20:09.271" v="4354" actId="20577"/>
        <pc:sldMkLst>
          <pc:docMk/>
          <pc:sldMk cId="1943926794" sldId="341"/>
        </pc:sldMkLst>
      </pc:sldChg>
      <pc:sldChg chg="modSp add mod modNotesTx">
        <pc:chgData name="Tammy Pankey" userId="89b84b47-0384-4d66-b56e-dc00ebdb68cf" providerId="ADAL" clId="{BEC31531-C9D2-4E4C-BF51-A83D2414E57B}" dt="2025-04-03T18:02:21.381" v="4362" actId="20577"/>
        <pc:sldMkLst>
          <pc:docMk/>
          <pc:sldMk cId="1357097865" sldId="342"/>
        </pc:sldMkLst>
      </pc:sldChg>
      <pc:sldChg chg="add">
        <pc:chgData name="Tammy Pankey" userId="89b84b47-0384-4d66-b56e-dc00ebdb68cf" providerId="ADAL" clId="{BEC31531-C9D2-4E4C-BF51-A83D2414E57B}" dt="2025-03-19T14:19:18.023" v="4340"/>
        <pc:sldMkLst>
          <pc:docMk/>
          <pc:sldMk cId="656617515" sldId="343"/>
        </pc:sldMkLst>
      </pc:sldChg>
      <pc:sldChg chg="add">
        <pc:chgData name="Tammy Pankey" userId="89b84b47-0384-4d66-b56e-dc00ebdb68cf" providerId="ADAL" clId="{BEC31531-C9D2-4E4C-BF51-A83D2414E57B}" dt="2025-03-19T14:19:18.023" v="4340"/>
        <pc:sldMkLst>
          <pc:docMk/>
          <pc:sldMk cId="4189780073" sldId="344"/>
        </pc:sldMkLst>
      </pc:sldChg>
      <pc:sldMasterChg chg="modSp modSldLayout">
        <pc:chgData name="Tammy Pankey" userId="89b84b47-0384-4d66-b56e-dc00ebdb68cf" providerId="ADAL" clId="{BEC31531-C9D2-4E4C-BF51-A83D2414E57B}" dt="2025-03-04T22:54:31.435" v="0"/>
        <pc:sldMasterMkLst>
          <pc:docMk/>
          <pc:sldMasterMk cId="133488940" sldId="2147483660"/>
        </pc:sldMasterMkLst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3614859177" sldId="2147483661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2337114412" sldId="2147483664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3297296052" sldId="2147483672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3109939192" sldId="2147483673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2640282429" sldId="2147483674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233691784" sldId="2147483675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2594802437" sldId="2147483677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3877286486" sldId="2147483678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2334202626" sldId="2147483679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4262011977" sldId="2147483680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2088793698" sldId="2147483681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1406931731" sldId="2147483682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1500242674" sldId="2147483683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3623693392" sldId="2147483684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2586553534" sldId="2147483685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133488940" sldId="2147483660"/>
            <pc:sldLayoutMk cId="1379125180" sldId="2147483686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3028720161" sldId="2147483687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104925573" sldId="2147483688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3633195942" sldId="2147483689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3371891976" sldId="2147483690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4026505429" sldId="2147483691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520920817" sldId="2147483692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1764693607" sldId="2147483693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2576773171" sldId="2147483694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2823017381" sldId="2147483715"/>
            <pc:sldLayoutMk cId="1204917711" sldId="2147483695"/>
          </pc:sldLayoutMkLst>
        </pc:sldLayoutChg>
      </pc:sldMasterChg>
      <pc:sldMasterChg chg="modSldLayout">
        <pc:chgData name="Tammy Pankey" userId="89b84b47-0384-4d66-b56e-dc00ebdb68cf" providerId="ADAL" clId="{BEC31531-C9D2-4E4C-BF51-A83D2414E57B}" dt="2025-03-04T22:54:31.435" v="0"/>
        <pc:sldMasterMkLst>
          <pc:docMk/>
          <pc:sldMasterMk cId="180712229" sldId="2147483697"/>
        </pc:sldMasterMkLst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180712229" sldId="2147483697"/>
            <pc:sldLayoutMk cId="694099969" sldId="2147483699"/>
          </pc:sldLayoutMkLst>
        </pc:sldLayoutChg>
        <pc:sldLayoutChg chg="modSp">
          <pc:chgData name="Tammy Pankey" userId="89b84b47-0384-4d66-b56e-dc00ebdb68cf" providerId="ADAL" clId="{BEC31531-C9D2-4E4C-BF51-A83D2414E57B}" dt="2025-03-04T22:54:31.435" v="0"/>
          <pc:sldLayoutMkLst>
            <pc:docMk/>
            <pc:sldMasterMk cId="3793671017" sldId="2147483701"/>
            <pc:sldLayoutMk cId="2150222482" sldId="2147483700"/>
          </pc:sldLayoutMkLst>
        </pc:sldLayoutChg>
      </pc:sldMasterChg>
      <pc:sldMasterChg chg="delSldLayout modSldLayout">
        <pc:chgData name="Tammy Pankey" userId="89b84b47-0384-4d66-b56e-dc00ebdb68cf" providerId="ADAL" clId="{BEC31531-C9D2-4E4C-BF51-A83D2414E57B}" dt="2025-03-04T23:13:43.635" v="219" actId="47"/>
        <pc:sldMasterMkLst>
          <pc:docMk/>
          <pc:sldMasterMk cId="3793671017" sldId="2147483701"/>
        </pc:sldMasterMkLst>
        <pc:sldLayoutChg chg="delSp del mod">
          <pc:chgData name="Tammy Pankey" userId="89b84b47-0384-4d66-b56e-dc00ebdb68cf" providerId="ADAL" clId="{BEC31531-C9D2-4E4C-BF51-A83D2414E57B}" dt="2025-03-04T23:13:43.635" v="219" actId="47"/>
          <pc:sldLayoutMkLst>
            <pc:docMk/>
            <pc:sldMasterMk cId="3793671017" sldId="2147483701"/>
            <pc:sldLayoutMk cId="3060116" sldId="2147483714"/>
          </pc:sldLayoutMkLst>
        </pc:sldLayoutChg>
      </pc:sldMasterChg>
      <pc:sldMasterChg chg="modSldLayout">
        <pc:chgData name="Tammy Pankey" userId="89b84b47-0384-4d66-b56e-dc00ebdb68cf" providerId="ADAL" clId="{BEC31531-C9D2-4E4C-BF51-A83D2414E57B}" dt="2025-03-04T22:55:05.711" v="5" actId="478"/>
        <pc:sldMasterMkLst>
          <pc:docMk/>
          <pc:sldMasterMk cId="2823017381" sldId="2147483715"/>
        </pc:sldMasterMkLst>
        <pc:sldLayoutChg chg="delSp mod">
          <pc:chgData name="Tammy Pankey" userId="89b84b47-0384-4d66-b56e-dc00ebdb68cf" providerId="ADAL" clId="{BEC31531-C9D2-4E4C-BF51-A83D2414E57B}" dt="2025-03-04T22:55:05.711" v="5" actId="478"/>
          <pc:sldLayoutMkLst>
            <pc:docMk/>
            <pc:sldMasterMk cId="3793671017" sldId="2147483701"/>
            <pc:sldLayoutMk cId="1375168705" sldId="2147483727"/>
          </pc:sldLayoutMkLst>
        </pc:sldLayoutChg>
      </pc:sldMasterChg>
    </pc:docChg>
  </pc:docChgLst>
  <pc:docChgLst>
    <pc:chgData name="Tammy Pankey" userId="S::tpankey@firstinspires.org::89b84b47-0384-4d66-b56e-dc00ebdb68cf" providerId="AD" clId="Web-{55DEC7ED-4564-83E5-DF56-80E135E77851}"/>
    <pc:docChg chg="mod">
      <pc:chgData name="Tammy Pankey" userId="S::tpankey@firstinspires.org::89b84b47-0384-4d66-b56e-dc00ebdb68cf" providerId="AD" clId="Web-{55DEC7ED-4564-83E5-DF56-80E135E77851}" dt="2022-07-18T11:47:27.381" v="1"/>
      <pc:docMkLst>
        <pc:docMk/>
      </pc:docMkLst>
      <pc:sldChg chg="addCm">
        <pc:chgData name="Tammy Pankey" userId="S::tpankey@firstinspires.org::89b84b47-0384-4d66-b56e-dc00ebdb68cf" providerId="AD" clId="Web-{55DEC7ED-4564-83E5-DF56-80E135E77851}" dt="2022-07-18T11:47:27.381" v="1"/>
        <pc:sldMkLst>
          <pc:docMk/>
          <pc:sldMk cId="1959583143" sldId="259"/>
        </pc:sldMkLst>
      </pc:sldChg>
    </pc:docChg>
  </pc:docChgLst>
  <pc:docChgLst>
    <pc:chgData name="Anna Sterner" userId="S::asterner@firstinspires.org::e34ade42-3f4d-4ffb-96dc-1c6e40b6902f" providerId="AD" clId="Web-{70321AED-1296-FCCB-F314-4002DF72C659}"/>
    <pc:docChg chg="addSld delSld modSld">
      <pc:chgData name="Anna Sterner" userId="S::asterner@firstinspires.org::e34ade42-3f4d-4ffb-96dc-1c6e40b6902f" providerId="AD" clId="Web-{70321AED-1296-FCCB-F314-4002DF72C659}" dt="2024-01-25T18:14:37.800" v="11"/>
      <pc:docMkLst>
        <pc:docMk/>
      </pc:docMkLst>
      <pc:sldChg chg="add del">
        <pc:chgData name="Anna Sterner" userId="S::asterner@firstinspires.org::e34ade42-3f4d-4ffb-96dc-1c6e40b6902f" providerId="AD" clId="Web-{70321AED-1296-FCCB-F314-4002DF72C659}" dt="2024-01-25T18:14:21.581" v="9"/>
        <pc:sldMkLst>
          <pc:docMk/>
          <pc:sldMk cId="4006545360" sldId="264"/>
        </pc:sldMkLst>
      </pc:sldChg>
      <pc:sldChg chg="addSp delSp modSp">
        <pc:chgData name="Anna Sterner" userId="S::asterner@firstinspires.org::e34ade42-3f4d-4ffb-96dc-1c6e40b6902f" providerId="AD" clId="Web-{70321AED-1296-FCCB-F314-4002DF72C659}" dt="2024-01-25T18:14:19.502" v="8"/>
        <pc:sldMkLst>
          <pc:docMk/>
          <pc:sldMk cId="3743200560" sldId="289"/>
        </pc:sldMkLst>
      </pc:sldChg>
      <pc:sldChg chg="del">
        <pc:chgData name="Anna Sterner" userId="S::asterner@firstinspires.org::e34ade42-3f4d-4ffb-96dc-1c6e40b6902f" providerId="AD" clId="Web-{70321AED-1296-FCCB-F314-4002DF72C659}" dt="2024-01-25T18:14:37.800" v="11"/>
        <pc:sldMkLst>
          <pc:docMk/>
          <pc:sldMk cId="1109188424" sldId="294"/>
        </pc:sldMkLst>
      </pc:sldChg>
      <pc:sldChg chg="add">
        <pc:chgData name="Anna Sterner" userId="S::asterner@firstinspires.org::e34ade42-3f4d-4ffb-96dc-1c6e40b6902f" providerId="AD" clId="Web-{70321AED-1296-FCCB-F314-4002DF72C659}" dt="2024-01-25T18:14:33.222" v="10"/>
        <pc:sldMkLst>
          <pc:docMk/>
          <pc:sldMk cId="3723405299" sldId="298"/>
        </pc:sldMkLst>
      </pc:sldChg>
      <pc:sldMasterChg chg="addSldLayout">
        <pc:chgData name="Anna Sterner" userId="S::asterner@firstinspires.org::e34ade42-3f4d-4ffb-96dc-1c6e40b6902f" providerId="AD" clId="Web-{70321AED-1296-FCCB-F314-4002DF72C659}" dt="2024-01-25T18:14:33.222" v="10"/>
        <pc:sldMasterMkLst>
          <pc:docMk/>
          <pc:sldMasterMk cId="180712229" sldId="2147483697"/>
        </pc:sldMasterMkLst>
        <pc:sldLayoutChg chg="add">
          <pc:chgData name="Anna Sterner" userId="S::asterner@firstinspires.org::e34ade42-3f4d-4ffb-96dc-1c6e40b6902f" providerId="AD" clId="Web-{70321AED-1296-FCCB-F314-4002DF72C659}" dt="2024-01-25T18:14:33.222" v="10"/>
          <pc:sldLayoutMkLst>
            <pc:docMk/>
            <pc:sldMasterMk cId="3793671017" sldId="2147483701"/>
            <pc:sldLayoutMk cId="2150222482" sldId="2147483700"/>
          </pc:sldLayoutMkLst>
        </pc:sldLayoutChg>
      </pc:sldMasterChg>
    </pc:docChg>
  </pc:docChgLst>
  <pc:docChgLst>
    <pc:chgData name="Kate Sample" userId="S::ksample@firstinspires.org::ad24f2c8-db21-4b10-9534-7a98911ec180" providerId="AD" clId="Web-{19BB3EF9-5F49-6A6D-0123-3FB2F0A45135}"/>
    <pc:docChg chg="addSld modSld">
      <pc:chgData name="Kate Sample" userId="S::ksample@firstinspires.org::ad24f2c8-db21-4b10-9534-7a98911ec180" providerId="AD" clId="Web-{19BB3EF9-5F49-6A6D-0123-3FB2F0A45135}" dt="2025-05-13T01:45:17.309" v="6" actId="1076"/>
      <pc:docMkLst>
        <pc:docMk/>
      </pc:docMkLst>
      <pc:sldChg chg="addSp delSp modSp add">
        <pc:chgData name="Kate Sample" userId="S::ksample@firstinspires.org::ad24f2c8-db21-4b10-9534-7a98911ec180" providerId="AD" clId="Web-{19BB3EF9-5F49-6A6D-0123-3FB2F0A45135}" dt="2025-05-13T01:45:17.309" v="6" actId="1076"/>
        <pc:sldMkLst>
          <pc:docMk/>
          <pc:sldMk cId="2328526347" sldId="357"/>
        </pc:sldMkLst>
        <pc:spChg chg="mod">
          <ac:chgData name="Kate Sample" userId="S::ksample@firstinspires.org::ad24f2c8-db21-4b10-9534-7a98911ec180" providerId="AD" clId="Web-{19BB3EF9-5F49-6A6D-0123-3FB2F0A45135}" dt="2025-05-13T01:45:10.872" v="4" actId="20577"/>
          <ac:spMkLst>
            <pc:docMk/>
            <pc:sldMk cId="2328526347" sldId="357"/>
            <ac:spMk id="5" creationId="{DF610EB1-C60B-120F-05C8-A1844A095F11}"/>
          </ac:spMkLst>
        </pc:spChg>
        <pc:grpChg chg="add mod">
          <ac:chgData name="Kate Sample" userId="S::ksample@firstinspires.org::ad24f2c8-db21-4b10-9534-7a98911ec180" providerId="AD" clId="Web-{19BB3EF9-5F49-6A6D-0123-3FB2F0A45135}" dt="2025-05-13T01:45:17.309" v="6" actId="1076"/>
          <ac:grpSpMkLst>
            <pc:docMk/>
            <pc:sldMk cId="2328526347" sldId="357"/>
            <ac:grpSpMk id="6" creationId="{6D5AB54D-3F11-D78C-F8FD-6750E2560EFF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fYrsiQ48wA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15D4-2CDE-DB34-EFD7-E4BBD1997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D31E8-6CC0-B3CF-739F-F3CA0CD02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E8F13-4F6A-B804-C6B0-104D7FFC3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01E27-09DD-9C81-64CF-550C7774B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316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7BF39-CA0B-73D7-A187-672F136EC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187AF-D030-A842-6E55-BD384C3EA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856C1C-92B2-8B80-D2FD-12C180E25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62D91"/>
                </a:solidFill>
                <a:latin typeface="Helvetica Neue" panose="02000503000000020004"/>
                <a:ea typeface="Roboto"/>
              </a:rPr>
              <a:t>Now it is time to form teams of students and write their names in their </a:t>
            </a:r>
            <a:r>
              <a:rPr lang="en-US" b="1" i="1" dirty="0">
                <a:solidFill>
                  <a:srgbClr val="662D91"/>
                </a:solidFill>
                <a:latin typeface="Helvetica Neue" panose="02000503000000020004"/>
                <a:ea typeface="Roboto"/>
              </a:rPr>
              <a:t>Engineering Notebook</a:t>
            </a:r>
            <a:r>
              <a:rPr lang="en-US" b="1" dirty="0">
                <a:solidFill>
                  <a:srgbClr val="662D91"/>
                </a:solidFill>
                <a:latin typeface="Helvetica Neue" panose="02000503000000020004"/>
                <a:ea typeface="Roboto"/>
              </a:rPr>
              <a:t>, page 3.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2D794-600A-C562-4E38-D96183126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16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CD608-5287-A8B7-05A4-7B49DB70C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6BB773-0D81-75B2-BEE6-AFAF970FD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727C7-C0C0-085B-FCA7-6B394FCDD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62D91"/>
                </a:solidFill>
                <a:latin typeface="Helvetica Neue" panose="02000503000000020004"/>
                <a:ea typeface="Roboto"/>
              </a:rPr>
              <a:t>Have the students reflect on what they think they want to learn with </a:t>
            </a:r>
            <a:r>
              <a:rPr lang="en-US" b="1" i="1" dirty="0">
                <a:solidFill>
                  <a:srgbClr val="662D91"/>
                </a:solidFill>
                <a:latin typeface="Helvetica Neue" panose="02000503000000020004"/>
                <a:ea typeface="Roboto"/>
              </a:rPr>
              <a:t>FIRST </a:t>
            </a:r>
            <a:r>
              <a:rPr lang="en-US" b="1" dirty="0">
                <a:solidFill>
                  <a:srgbClr val="662D91"/>
                </a:solidFill>
                <a:latin typeface="Helvetica Neue" panose="02000503000000020004"/>
                <a:ea typeface="Roboto"/>
              </a:rPr>
              <a:t>LEGO League Explore this season. Write these down in your Engineering Notebook.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AFD32-DD16-8953-D41E-D63C4D983C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85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0141A-65AF-3A85-CBCB-4C3260DFD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6A04C4-E212-3D1E-64BB-1C45F6303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B656C5-C7AE-AEF0-0DE4-52FC49D2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62D91"/>
                </a:solidFill>
                <a:latin typeface="Helvetica Neue" panose="02000503000000020004"/>
                <a:ea typeface="Roboto"/>
              </a:rPr>
              <a:t>Throughout the season you will have your students refer back to page 7 of their </a:t>
            </a:r>
            <a:r>
              <a:rPr lang="en-US" b="1" i="1" dirty="0">
                <a:solidFill>
                  <a:srgbClr val="662D91"/>
                </a:solidFill>
                <a:latin typeface="Helvetica Neue" panose="02000503000000020004"/>
                <a:ea typeface="Roboto"/>
              </a:rPr>
              <a:t>Engineering Notebook</a:t>
            </a:r>
            <a:r>
              <a:rPr lang="en-US" b="1" dirty="0">
                <a:solidFill>
                  <a:srgbClr val="662D91"/>
                </a:solidFill>
                <a:latin typeface="Helvetica Neue" panose="02000503000000020004"/>
                <a:ea typeface="Roboto"/>
              </a:rPr>
              <a:t> to provide examples of how they demonstrated each Core Value. </a:t>
            </a:r>
            <a:endParaRPr lang="en-US" b="1" dirty="0">
              <a:latin typeface="Helvetica Neue" panose="02000503000000020004"/>
              <a:ea typeface="Roboto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Draw or write an example of your team demonstrating each Core Value when directed in the sessions!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Use the Core Values to guide your team through your journey.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Have lots of FUN as you develop new skills and work together.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B3FC3-032D-C3FD-8B25-BFB0272A3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7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F5804-B88B-44FB-C9C2-E056D7CC0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A1F194-159E-61AC-678E-A89151B95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93004-15AC-3C68-5B75-9760B26A4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662D91"/>
                </a:solidFill>
              </a:rPr>
              <a:t>You might provide any instructions your students need about managing materials during the Explore sessions.</a:t>
            </a:r>
            <a:endParaRPr lang="en-US" dirty="0">
              <a:solidFill>
                <a:srgbClr val="662D91"/>
              </a:solidFill>
            </a:endParaRPr>
          </a:p>
          <a:p>
            <a:endParaRPr lang="en-US" dirty="0">
              <a:solidFill>
                <a:srgbClr val="662D91"/>
              </a:solidFill>
            </a:endParaRPr>
          </a:p>
          <a:p>
            <a:r>
              <a:rPr lang="en-US" b="1">
                <a:solidFill>
                  <a:srgbClr val="662D91"/>
                </a:solidFill>
              </a:rPr>
              <a:t>Material Management</a:t>
            </a:r>
            <a:endParaRPr lang="en-US" dirty="0">
              <a:solidFill>
                <a:srgbClr val="662D91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Place any extra or found LEGO® pieces in a cup.</a:t>
            </a:r>
            <a:endParaRPr lang="en-US" dirty="0">
              <a:solidFill>
                <a:srgbClr val="662D91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Have the children who are missing pieces come to the cup to look for them.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Wait to dismiss your team until you look over their LEGO® set.</a:t>
            </a:r>
            <a:endParaRPr lang="en-US" dirty="0">
              <a:solidFill>
                <a:srgbClr val="662D91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The lid of the LEGO® set can be used as a tray to keep pieces from rolling away.</a:t>
            </a:r>
            <a:endParaRPr lang="en-US" dirty="0">
              <a:solidFill>
                <a:srgbClr val="662D91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Use plastic bags or containers to store any unfinished builds and their associated pieces or assembled models.</a:t>
            </a:r>
            <a:endParaRPr lang="en-US" dirty="0">
              <a:solidFill>
                <a:srgbClr val="662D91"/>
              </a:solidFill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Designate a storage space for the built models, Explore set, and LEGO® container.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The role of the Material Manager is to help in the process of clearing away and storing materials.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B1188-8B02-CEB7-71A9-0A97541F88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486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FC7A8F9F-738C-196E-6058-5DEABCF3E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:notes">
            <a:extLst>
              <a:ext uri="{FF2B5EF4-FFF2-40B4-BE49-F238E27FC236}">
                <a16:creationId xmlns:a16="http://schemas.microsoft.com/office/drawing/2014/main" id="{6045EA7F-9A9E-2BC1-F3F0-A3DF09B023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4:notes">
            <a:extLst>
              <a:ext uri="{FF2B5EF4-FFF2-40B4-BE49-F238E27FC236}">
                <a16:creationId xmlns:a16="http://schemas.microsoft.com/office/drawing/2014/main" id="{76000412-46A9-A7DF-7E4A-FF7D5F8482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246" name="Google Shape;246;p4:notes">
            <a:extLst>
              <a:ext uri="{FF2B5EF4-FFF2-40B4-BE49-F238E27FC236}">
                <a16:creationId xmlns:a16="http://schemas.microsoft.com/office/drawing/2014/main" id="{67199412-DD06-F9E9-79FB-D9AC09A887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5044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615D4-2CDE-DB34-EFD7-E4BBD1997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D31E8-6CC0-B3CF-739F-F3CA0CD02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E8F13-4F6A-B804-C6B0-104D7FFC3C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01E27-09DD-9C81-64CF-550C7774B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316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B9D52-3D07-04FD-1CAB-31BA634F7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93C46-7472-561F-A474-AF095BF2C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5D9F36-69BA-68BF-2324-BA4E94A92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662D91"/>
                </a:solidFill>
              </a:rPr>
              <a:t>What is </a:t>
            </a:r>
            <a:r>
              <a:rPr lang="en-US" i="0" u="none" strike="noStrike" baseline="0">
                <a:solidFill>
                  <a:srgbClr val="662D91"/>
                </a:solidFill>
              </a:rPr>
              <a:t>Explore </a:t>
            </a:r>
            <a:r>
              <a:rPr lang="en-US">
                <a:solidFill>
                  <a:srgbClr val="662D91"/>
                </a:solidFill>
              </a:rPr>
              <a:t>video</a:t>
            </a:r>
          </a:p>
          <a:p>
            <a:r>
              <a:rPr lang="en-US">
                <a:solidFill>
                  <a:srgbClr val="662D91"/>
                </a:solidFill>
              </a:rPr>
              <a:t>YouTube link: </a:t>
            </a:r>
            <a:r>
              <a:rPr lang="en-US" dirty="0">
                <a:solidFill>
                  <a:srgbClr val="662D91"/>
                </a:solidFill>
                <a:hlinkClick r:id="rId3"/>
              </a:rPr>
              <a:t>https://youtu.be/afYrsiQ48wA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7AFDA-6B2C-C65B-2009-822251102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508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05831-0DF7-EC4E-F761-C43989A96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147BF-847D-D09D-51FA-D5E12378F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E01B6-1E4B-5BE1-4F93-FEC503CD4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62D91"/>
                </a:solidFill>
                <a:latin typeface="Helvetica Neue" panose="02000503000000020004"/>
                <a:ea typeface="Roboto"/>
              </a:rPr>
              <a:t>Explore Story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196C1-8F2D-2AC7-44FB-7FFD67594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829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8172C-D4E6-2986-AC30-667328D16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EB906-0CB1-3264-739E-3741A1804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CE0C8D-5A3E-2C51-D48C-FC90FCA66A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baseline="0" dirty="0">
                <a:solidFill>
                  <a:srgbClr val="662D91"/>
                </a:solidFill>
              </a:rPr>
              <a:t>Explore </a:t>
            </a:r>
            <a:r>
              <a:rPr lang="en-US" b="1" dirty="0">
                <a:solidFill>
                  <a:srgbClr val="662D91"/>
                </a:solidFill>
              </a:rPr>
              <a:t>Story </a:t>
            </a:r>
            <a:endParaRPr lang="en-US" dirty="0">
              <a:solidFill>
                <a:srgbClr val="662D91"/>
              </a:solidFill>
            </a:endParaRPr>
          </a:p>
          <a:p>
            <a:pPr marL="0" indent="0">
              <a:buFontTx/>
              <a:buNone/>
            </a:pPr>
            <a:endParaRPr lang="en-US" sz="1200" b="1" i="0" u="none" strike="noStrike" baseline="0" dirty="0">
              <a:solidFill>
                <a:srgbClr val="662D91"/>
              </a:solidFill>
              <a:latin typeface="Helvetica Neue" panose="02000503000000020004"/>
              <a:ea typeface="Robo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334F6-088C-6333-50DE-9F270C838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005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CF236-D65E-12D0-216A-08DD1A4DC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B3A023-A875-B1D9-8D21-5A621F9B22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D5CBD-FA78-3B85-8F43-4AAE67FF9F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baseline="0" dirty="0">
                <a:solidFill>
                  <a:srgbClr val="662D91"/>
                </a:solidFill>
              </a:rPr>
              <a:t>Explore </a:t>
            </a:r>
            <a:r>
              <a:rPr lang="en-US" b="1" dirty="0">
                <a:solidFill>
                  <a:srgbClr val="662D91"/>
                </a:solidFill>
              </a:rPr>
              <a:t>Story </a:t>
            </a:r>
            <a:endParaRPr lang="en-US" dirty="0">
              <a:solidFill>
                <a:srgbClr val="662D91"/>
              </a:solidFill>
            </a:endParaRPr>
          </a:p>
          <a:p>
            <a:pPr marL="0" indent="0">
              <a:buFontTx/>
              <a:buNone/>
            </a:pPr>
            <a:endParaRPr lang="en-US" sz="1200" b="1" i="0" u="none" strike="noStrike" baseline="0" dirty="0">
              <a:solidFill>
                <a:srgbClr val="662D91"/>
              </a:solidFill>
              <a:latin typeface="Helvetica Neue" panose="02000503000000020004"/>
              <a:ea typeface="Robo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94001-318B-3E69-803D-A3D8AE7D2E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0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34A77-8C72-D783-F29F-177C16C3F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DC97BA-D9FA-EF6A-7471-FB11F26F15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F9181-9AAD-D08C-2D33-707A4E0C3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62D91"/>
                </a:solidFill>
                <a:latin typeface="Helvetica Neue" panose="02000503000000020004"/>
                <a:ea typeface="Roboto"/>
              </a:rPr>
              <a:t>Team Journey</a:t>
            </a:r>
          </a:p>
          <a:p>
            <a:r>
              <a:rPr lang="en-US" b="1">
                <a:solidFill>
                  <a:srgbClr val="662D91"/>
                </a:solidFill>
              </a:rPr>
              <a:t>Working in Teams </a:t>
            </a:r>
          </a:p>
          <a:p>
            <a:r>
              <a:rPr lang="en-US">
                <a:solidFill>
                  <a:srgbClr val="662D91"/>
                </a:solidFill>
              </a:rPr>
              <a:t>Together with your teammates, you will: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Discover real-world challenges and opportunities in this season’s theme.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Create a team model and program it to make part of it move.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Test and improve your code and build changes.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Track your work in the Engineering Notebook.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Make a team poster that reflects your team’s journey.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Share your model and poster with reviewers at an Explore festival.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Celebrate your accomplishments with family and other teams at the festival.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2E045-11CA-BD7D-11AA-9F934BB419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10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AD4A-2EDA-F29A-B6B9-27D017F6F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91353-AA70-0ADA-AC11-7F081B60F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0D6703-AAD8-7370-EE62-F5D64D740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662D91"/>
                </a:solidFill>
              </a:rPr>
              <a:t>During each session, they will experience the engineering design process. There is no set order for this process, and they may go through each part several times in a single session. This means that during a session, children will be exploring the theme and ideas, creating solutions, testing them, iterating and changing them, and then sharing what they’ve learned with others.</a:t>
            </a:r>
          </a:p>
          <a:p>
            <a:pPr marL="0" indent="0">
              <a:buFontTx/>
              <a:buNone/>
            </a:pPr>
            <a:endParaRPr lang="en-US" sz="1200" i="0" u="none" strike="noStrike" baseline="0" dirty="0">
              <a:solidFill>
                <a:srgbClr val="662D91"/>
              </a:solidFill>
              <a:latin typeface="Calibri"/>
              <a:ea typeface="Calibri"/>
              <a:cs typeface="Calibri"/>
            </a:endParaRPr>
          </a:p>
          <a:p>
            <a:r>
              <a:rPr lang="en-US" b="1" dirty="0">
                <a:solidFill>
                  <a:srgbClr val="662D91"/>
                </a:solidFill>
              </a:rPr>
              <a:t>Team Journey</a:t>
            </a:r>
            <a:endParaRPr lang="en-US">
              <a:solidFill>
                <a:srgbClr val="662D91"/>
              </a:solidFill>
            </a:endParaRPr>
          </a:p>
          <a:p>
            <a:r>
              <a:rPr lang="en-US" b="1">
                <a:solidFill>
                  <a:srgbClr val="662D91"/>
                </a:solidFill>
              </a:rPr>
              <a:t>Working in Teams </a:t>
            </a:r>
          </a:p>
          <a:p>
            <a:r>
              <a:rPr lang="en-US" dirty="0">
                <a:solidFill>
                  <a:srgbClr val="662D91"/>
                </a:solidFill>
              </a:rPr>
              <a:t>Together with your teammates, you will: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Discover real-world challenges and opportunities in this season’s theme.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Create a team model and program it to make part of it move.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Test and improve your code and build changes.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Track your work in the Engineering Notebook.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Make a team poster that reflects your team’s journey.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Share your model and poster with reviewers at an Explore festival.</a:t>
            </a:r>
            <a:endParaRPr lang="en-US" dirty="0">
              <a:solidFill>
                <a:srgbClr val="662D91"/>
              </a:solidFill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Celebrate your accomplishments with family and other teams at the festival.</a:t>
            </a:r>
            <a:endParaRPr lang="en-US" dirty="0"/>
          </a:p>
          <a:p>
            <a:endParaRPr lang="en-US" b="1" dirty="0">
              <a:solidFill>
                <a:srgbClr val="662D91"/>
              </a:solidFill>
              <a:latin typeface="Helvetica Neue" panose="02000503000000020004"/>
              <a:ea typeface="Robo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2CFFE-24F3-264D-BF2F-42612486B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51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7BA34-FA16-3E80-1D3F-BB4026531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A0E8C8-0EF0-AE11-9251-38967609D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CCD251-FA7F-3E79-3C24-BA469621E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62D91"/>
                </a:solidFill>
              </a:rPr>
              <a:t>Team Journey</a:t>
            </a:r>
            <a:endParaRPr lang="en-US">
              <a:solidFill>
                <a:srgbClr val="662D91"/>
              </a:solidFill>
            </a:endParaRPr>
          </a:p>
          <a:p>
            <a:r>
              <a:rPr lang="en-US" b="1">
                <a:solidFill>
                  <a:srgbClr val="662D91"/>
                </a:solidFill>
              </a:rPr>
              <a:t>Working in Teams </a:t>
            </a:r>
          </a:p>
          <a:p>
            <a:r>
              <a:rPr lang="en-US">
                <a:solidFill>
                  <a:srgbClr val="662D91"/>
                </a:solidFill>
              </a:rPr>
              <a:t>Together with your teammates, you will: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Discover real-world challenges and opportunities in this season’s theme.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Create a team model and program it to make part of it move.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Test and improve your code and build changes.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Track your work in the Engineering Notebook.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Make a team poster that reflects your team’s journey.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662D91"/>
                </a:solidFill>
              </a:rPr>
              <a:t>Share your model and poster with reviewers at an Explore festival.</a:t>
            </a:r>
          </a:p>
          <a:p>
            <a:pPr marL="285750" indent="-285750">
              <a:buFont typeface="Arial,Sans-Serif"/>
              <a:buChar char="•"/>
            </a:pPr>
            <a:r>
              <a:rPr lang="en-US" dirty="0">
                <a:solidFill>
                  <a:srgbClr val="662D91"/>
                </a:solidFill>
              </a:rPr>
              <a:t>Celebrate your accomplishments with family and other teams at the festival.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8E635-F6F4-F83A-2522-208C49D60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2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7A13F-EADB-A36D-8874-62C6D2A19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3EA86F-AC58-BAA8-59B0-A2D1C67219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914E37-31E6-1FFB-AEB8-822B30C8C6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662D91"/>
                </a:solidFill>
              </a:rPr>
              <a:t>Here are sample team roles to use during the sessions. Everyone on the team could experience each role multiple times throughout their </a:t>
            </a:r>
            <a:r>
              <a:rPr lang="en-US" i="1" dirty="0">
                <a:solidFill>
                  <a:srgbClr val="662D91"/>
                </a:solidFill>
              </a:rPr>
              <a:t>FIRST</a:t>
            </a:r>
            <a:r>
              <a:rPr lang="en-US" dirty="0">
                <a:solidFill>
                  <a:srgbClr val="662D91"/>
                </a:solidFill>
              </a:rPr>
              <a:t>® LEGO® League </a:t>
            </a:r>
            <a:r>
              <a:rPr lang="en-US" i="0" u="none" strike="noStrike" baseline="0" dirty="0">
                <a:solidFill>
                  <a:srgbClr val="662D91"/>
                </a:solidFill>
              </a:rPr>
              <a:t>Explore </a:t>
            </a:r>
            <a:r>
              <a:rPr lang="en-US" dirty="0">
                <a:solidFill>
                  <a:srgbClr val="662D91"/>
                </a:solidFill>
              </a:rPr>
              <a:t>experience. Using roles helps the team function more efficiently and ensures that everyone on the team is engaged. Some roles will be filled by multiple children during a session. For example, the builder and coder roles can be duplicated where the experience is designed for a pair of children.</a:t>
            </a:r>
          </a:p>
          <a:p>
            <a:pPr marL="0" indent="0">
              <a:buFontTx/>
              <a:buNone/>
            </a:pPr>
            <a:endParaRPr lang="en-US" sz="1200" b="1" i="0" u="none" strike="noStrike" baseline="0" dirty="0">
              <a:solidFill>
                <a:srgbClr val="662D91"/>
              </a:solidFill>
              <a:latin typeface="Helvetica Neue" panose="02000503000000020004"/>
              <a:ea typeface="Robo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53501-69D6-36A8-AD81-C2A01C7AE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40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1875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3B9C91-E27F-6892-CF2C-E06D5C6DD6A5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0F0D5C6-1A6B-D88C-2240-D1942CBEFF0E}"/>
              </a:ext>
            </a:extLst>
          </p:cNvPr>
          <p:cNvSpPr txBox="1">
            <a:spLocks/>
          </p:cNvSpPr>
          <p:nvPr userDrawn="1"/>
        </p:nvSpPr>
        <p:spPr>
          <a:xfrm>
            <a:off x="6161103" y="836296"/>
            <a:ext cx="6030896" cy="5374004"/>
          </a:xfrm>
          <a:prstGeom prst="rect">
            <a:avLst/>
          </a:prstGeom>
          <a:solidFill>
            <a:srgbClr val="000000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228600" rtl="0" eaLnBrk="1" fontAlgn="t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lang="en-US"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0E8BA14-3921-E67F-FD9B-87E078048C4F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6EFF45A-2CE0-46C0-2B3F-5FE8DFD54D25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66ECE8-62EF-07E6-0913-65986ACA4178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9EDFD51-4486-83D3-DA83-28BCE402F9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8F024-C2DA-BFBD-1BC0-3D7EAB5411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" r="15"/>
          <a:stretch/>
        </p:blipFill>
        <p:spPr>
          <a:xfrm>
            <a:off x="9130868" y="48577"/>
            <a:ext cx="297516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36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E4FE93-3824-C353-75D1-BE8A51D14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3AFC37-A9B5-ADF5-113A-558E73C40A11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D182642-0552-63C3-D341-FFA74C7F96E7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1B329C19-C97C-455C-B7CC-0072A7B9464C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D9793F3E-0787-DF82-755E-13D498371AB6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9E96B0-3893-C4D5-2623-BFB426E923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" r="15"/>
          <a:stretch/>
        </p:blipFill>
        <p:spPr>
          <a:xfrm>
            <a:off x="9130868" y="48577"/>
            <a:ext cx="297516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3B9C91-E27F-6892-CF2C-E06D5C6DD6A5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0F0D5C6-1A6B-D88C-2240-D1942CBEFF0E}"/>
              </a:ext>
            </a:extLst>
          </p:cNvPr>
          <p:cNvSpPr txBox="1">
            <a:spLocks/>
          </p:cNvSpPr>
          <p:nvPr userDrawn="1"/>
        </p:nvSpPr>
        <p:spPr>
          <a:xfrm>
            <a:off x="6161103" y="836296"/>
            <a:ext cx="6030896" cy="5374004"/>
          </a:xfrm>
          <a:prstGeom prst="rect">
            <a:avLst/>
          </a:prstGeom>
          <a:solidFill>
            <a:srgbClr val="000000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228600" rtl="0" eaLnBrk="1" fontAlgn="t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lang="en-US"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0E8BA14-3921-E67F-FD9B-87E078048C4F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6EFF45A-2CE0-46C0-2B3F-5FE8DFD54D25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66ECE8-62EF-07E6-0913-65986ACA4178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9EDFD51-4486-83D3-DA83-28BCE402F9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24E64F-860F-4C17-6103-E355070951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/>
        </p:blipFill>
        <p:spPr>
          <a:xfrm>
            <a:off x="8833525" y="48577"/>
            <a:ext cx="327215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4341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FEF7DE-529B-E888-9159-23BD825A63B4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EDACD85-C922-31E0-9F28-CE25A66FC871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C72308-8A44-0676-2954-0B4375E58CE4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9A0B43-B2EF-C195-CDD9-6A77A721FBF3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B5672F8-B1C4-94C7-AB1E-F048911B2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39225-EA9E-1D9D-6218-39369C41C8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/>
        </p:blipFill>
        <p:spPr>
          <a:xfrm>
            <a:off x="8833525" y="48577"/>
            <a:ext cx="327215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7915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5">
            <a:extLst>
              <a:ext uri="{FF2B5EF4-FFF2-40B4-BE49-F238E27FC236}">
                <a16:creationId xmlns:a16="http://schemas.microsoft.com/office/drawing/2014/main" id="{2C506078-981B-C36E-38B0-C317795DF093}"/>
              </a:ext>
            </a:extLst>
          </p:cNvPr>
          <p:cNvSpPr/>
          <p:nvPr userDrawn="1"/>
        </p:nvSpPr>
        <p:spPr>
          <a:xfrm>
            <a:off x="7196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662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14C34C0-36C1-4003-CA22-34D82D57ECBE}"/>
              </a:ext>
            </a:extLst>
          </p:cNvPr>
          <p:cNvSpPr txBox="1">
            <a:spLocks/>
          </p:cNvSpPr>
          <p:nvPr userDrawn="1"/>
        </p:nvSpPr>
        <p:spPr>
          <a:xfrm>
            <a:off x="326169" y="341369"/>
            <a:ext cx="4509782" cy="5918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en-US" sz="3200" spc="250" dirty="0">
              <a:solidFill>
                <a:srgbClr val="662F9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92D80-8E73-084A-8CE9-E8CB45409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169" y="5770277"/>
            <a:ext cx="1474423" cy="822486"/>
          </a:xfrm>
          <a:prstGeom prst="rect">
            <a:avLst/>
          </a:prstGeom>
        </p:spPr>
      </p:pic>
      <p:pic>
        <p:nvPicPr>
          <p:cNvPr id="7" name="Picture 6" descr="A box of lego building blocks&#10;&#10;Description automatically generated">
            <a:extLst>
              <a:ext uri="{FF2B5EF4-FFF2-40B4-BE49-F238E27FC236}">
                <a16:creationId xmlns:a16="http://schemas.microsoft.com/office/drawing/2014/main" id="{CDEFAC4C-5DB8-8F79-F101-06BD0AC764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5273536"/>
            <a:ext cx="4148152" cy="1319227"/>
          </a:xfr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98463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14C34C0-36C1-4003-CA22-34D82D57ECBE}"/>
              </a:ext>
            </a:extLst>
          </p:cNvPr>
          <p:cNvSpPr txBox="1">
            <a:spLocks/>
          </p:cNvSpPr>
          <p:nvPr userDrawn="1"/>
        </p:nvSpPr>
        <p:spPr>
          <a:xfrm>
            <a:off x="326169" y="341369"/>
            <a:ext cx="4509782" cy="5918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en-US" sz="3200" spc="250" dirty="0">
              <a:solidFill>
                <a:srgbClr val="662F9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A box of lego building blocks&#10;&#10;Description automatically generated">
            <a:extLst>
              <a:ext uri="{FF2B5EF4-FFF2-40B4-BE49-F238E27FC236}">
                <a16:creationId xmlns:a16="http://schemas.microsoft.com/office/drawing/2014/main" id="{CDEFAC4C-5DB8-8F79-F101-06BD0AC764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5273536"/>
            <a:ext cx="4148152" cy="1319227"/>
          </a:xfrm>
          <a:ln w="57150">
            <a:solidFill>
              <a:srgbClr val="FF0000"/>
            </a:solidFill>
          </a:ln>
        </p:spPr>
      </p:pic>
      <p:sp>
        <p:nvSpPr>
          <p:cNvPr id="2" name="Freeform 25">
            <a:extLst>
              <a:ext uri="{FF2B5EF4-FFF2-40B4-BE49-F238E27FC236}">
                <a16:creationId xmlns:a16="http://schemas.microsoft.com/office/drawing/2014/main" id="{6C4CB6AA-61AA-29B9-80C3-A087545006DD}"/>
              </a:ext>
            </a:extLst>
          </p:cNvPr>
          <p:cNvSpPr/>
          <p:nvPr userDrawn="1"/>
        </p:nvSpPr>
        <p:spPr>
          <a:xfrm>
            <a:off x="7196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EE1B310-7B31-E616-63F3-279475E7DC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12" y="5625594"/>
            <a:ext cx="1708714" cy="108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20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14C34C0-36C1-4003-CA22-34D82D57ECBE}"/>
              </a:ext>
            </a:extLst>
          </p:cNvPr>
          <p:cNvSpPr txBox="1">
            <a:spLocks/>
          </p:cNvSpPr>
          <p:nvPr userDrawn="1"/>
        </p:nvSpPr>
        <p:spPr>
          <a:xfrm>
            <a:off x="326169" y="341369"/>
            <a:ext cx="4509782" cy="5918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en-US" sz="3200" spc="250" dirty="0">
              <a:solidFill>
                <a:srgbClr val="662F9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A box of lego building blocks&#10;&#10;Description automatically generated">
            <a:extLst>
              <a:ext uri="{FF2B5EF4-FFF2-40B4-BE49-F238E27FC236}">
                <a16:creationId xmlns:a16="http://schemas.microsoft.com/office/drawing/2014/main" id="{CDEFAC4C-5DB8-8F79-F101-06BD0AC764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5273536"/>
            <a:ext cx="4148152" cy="1319227"/>
          </a:xfrm>
          <a:ln w="57150">
            <a:solidFill>
              <a:srgbClr val="FF0000"/>
            </a:solidFill>
          </a:ln>
        </p:spPr>
      </p:pic>
      <p:sp>
        <p:nvSpPr>
          <p:cNvPr id="2" name="Freeform 25">
            <a:extLst>
              <a:ext uri="{FF2B5EF4-FFF2-40B4-BE49-F238E27FC236}">
                <a16:creationId xmlns:a16="http://schemas.microsoft.com/office/drawing/2014/main" id="{BC9E9A16-2F1B-8AA1-720D-1F1AE67CC99A}"/>
              </a:ext>
            </a:extLst>
          </p:cNvPr>
          <p:cNvSpPr/>
          <p:nvPr userDrawn="1"/>
        </p:nvSpPr>
        <p:spPr>
          <a:xfrm>
            <a:off x="7196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F3794-6BA9-344C-32D2-2BF2148C5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06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L Discover Content" userDrawn="1">
  <p:cSld name="FLL Discover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B82D9DE-2740-819F-E76F-17D113E912E9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6186951-BF0C-7FE7-7CFE-A6922674541E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E0C31D-043F-BD44-E0C7-B147B2880753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7BDD4FC-A7F2-3ADA-2243-317C2BCCD4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197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836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3B9C91-E27F-6892-CF2C-E06D5C6DD6A5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0F0D5C6-1A6B-D88C-2240-D1942CBEFF0E}"/>
              </a:ext>
            </a:extLst>
          </p:cNvPr>
          <p:cNvSpPr txBox="1">
            <a:spLocks/>
          </p:cNvSpPr>
          <p:nvPr userDrawn="1"/>
        </p:nvSpPr>
        <p:spPr>
          <a:xfrm>
            <a:off x="6161103" y="836296"/>
            <a:ext cx="6030896" cy="5374004"/>
          </a:xfrm>
          <a:prstGeom prst="rect">
            <a:avLst/>
          </a:prstGeom>
          <a:solidFill>
            <a:srgbClr val="000000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228600" rtl="0" eaLnBrk="1" fontAlgn="t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lang="en-US"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0E8BA14-3921-E67F-FD9B-87E078048C4F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6EFF45A-2CE0-46C0-2B3F-5FE8DFD54D25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66ECE8-62EF-07E6-0913-65986ACA4178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9EDFD51-4486-83D3-DA83-28BCE402F9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8F847E-9AAB-ECE2-80B7-E876D7338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/>
        </p:blipFill>
        <p:spPr>
          <a:xfrm>
            <a:off x="8946672" y="25403"/>
            <a:ext cx="315937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5403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5">
            <a:extLst>
              <a:ext uri="{FF2B5EF4-FFF2-40B4-BE49-F238E27FC236}">
                <a16:creationId xmlns:a16="http://schemas.microsoft.com/office/drawing/2014/main" id="{2C506078-981B-C36E-38B0-C317795DF093}"/>
              </a:ext>
            </a:extLst>
          </p:cNvPr>
          <p:cNvSpPr/>
          <p:nvPr userDrawn="1"/>
        </p:nvSpPr>
        <p:spPr>
          <a:xfrm>
            <a:off x="7196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662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14C34C0-36C1-4003-CA22-34D82D57ECBE}"/>
              </a:ext>
            </a:extLst>
          </p:cNvPr>
          <p:cNvSpPr txBox="1">
            <a:spLocks/>
          </p:cNvSpPr>
          <p:nvPr userDrawn="1"/>
        </p:nvSpPr>
        <p:spPr>
          <a:xfrm>
            <a:off x="326169" y="341369"/>
            <a:ext cx="4509782" cy="5918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en-US" sz="3200" spc="250" dirty="0">
              <a:solidFill>
                <a:srgbClr val="662F9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92D80-8E73-084A-8CE9-E8CB45409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169" y="5770277"/>
            <a:ext cx="1474423" cy="822486"/>
          </a:xfrm>
          <a:prstGeom prst="rect">
            <a:avLst/>
          </a:prstGeom>
        </p:spPr>
      </p:pic>
      <p:pic>
        <p:nvPicPr>
          <p:cNvPr id="7" name="Picture 6" descr="A box of lego building blocks&#10;&#10;Description automatically generated">
            <a:extLst>
              <a:ext uri="{FF2B5EF4-FFF2-40B4-BE49-F238E27FC236}">
                <a16:creationId xmlns:a16="http://schemas.microsoft.com/office/drawing/2014/main" id="{CDEFAC4C-5DB8-8F79-F101-06BD0AC764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5273536"/>
            <a:ext cx="4148152" cy="1319227"/>
          </a:xfrm>
          <a:ln w="571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291414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FEF7DE-529B-E888-9159-23BD825A63B4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8EE99A-C270-699C-33D1-09B4BAC8BFDD}"/>
              </a:ext>
            </a:extLst>
          </p:cNvPr>
          <p:cNvSpPr txBox="1">
            <a:spLocks/>
          </p:cNvSpPr>
          <p:nvPr userDrawn="1"/>
        </p:nvSpPr>
        <p:spPr>
          <a:xfrm>
            <a:off x="457200" y="274320"/>
            <a:ext cx="8489472" cy="561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EDACD85-C922-31E0-9F28-CE25A66FC871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C72308-8A44-0676-2954-0B4375E58CE4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9A0B43-B2EF-C195-CDD9-6A77A721FBF3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B5672F8-B1C4-94C7-AB1E-F048911B2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FCB25-5EF0-0C40-9C84-0963F39E96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/>
        </p:blipFill>
        <p:spPr>
          <a:xfrm>
            <a:off x="8946672" y="25403"/>
            <a:ext cx="315937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2890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E4FE93-3824-C353-75D1-BE8A51D14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3AFC37-A9B5-ADF5-113A-558E73C40A11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D182642-0552-63C3-D341-FFA74C7F96E7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B150B34-2FE2-079B-E924-A224CAA99CCA}"/>
              </a:ext>
            </a:extLst>
          </p:cNvPr>
          <p:cNvSpPr txBox="1">
            <a:spLocks/>
          </p:cNvSpPr>
          <p:nvPr userDrawn="1"/>
        </p:nvSpPr>
        <p:spPr>
          <a:xfrm>
            <a:off x="457200" y="274320"/>
            <a:ext cx="8489472" cy="561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441A197-04F8-C22E-F70F-45B723643857}"/>
              </a:ext>
            </a:extLst>
          </p:cNvPr>
          <p:cNvSpPr txBox="1">
            <a:spLocks/>
          </p:cNvSpPr>
          <p:nvPr userDrawn="1"/>
        </p:nvSpPr>
        <p:spPr>
          <a:xfrm>
            <a:off x="457200" y="1097280"/>
            <a:ext cx="11213432" cy="50037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0" indent="0" algn="l" defTabSz="228600" rtl="0" eaLnBrk="1" fontAlgn="t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i="0" kern="12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71450" indent="-1619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–"/>
              <a:tabLst/>
              <a:defRPr lang="en-US"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3429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–"/>
              <a:tabLst/>
              <a:defRPr sz="14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9525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1B329C19-C97C-455C-B7CC-0072A7B9464C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D9793F3E-0787-DF82-755E-13D498371AB6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FB7ED85-0F56-7A1C-70B5-E63A2354EF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/>
        </p:blipFill>
        <p:spPr>
          <a:xfrm>
            <a:off x="8946672" y="25403"/>
            <a:ext cx="315937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3B9C91-E27F-6892-CF2C-E06D5C6DD6A5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0F0D5C6-1A6B-D88C-2240-D1942CBEFF0E}"/>
              </a:ext>
            </a:extLst>
          </p:cNvPr>
          <p:cNvSpPr txBox="1">
            <a:spLocks/>
          </p:cNvSpPr>
          <p:nvPr userDrawn="1"/>
        </p:nvSpPr>
        <p:spPr>
          <a:xfrm>
            <a:off x="6161103" y="836296"/>
            <a:ext cx="6030896" cy="5374004"/>
          </a:xfrm>
          <a:prstGeom prst="rect">
            <a:avLst/>
          </a:prstGeom>
          <a:solidFill>
            <a:srgbClr val="000000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228600" rtl="0" eaLnBrk="1" fontAlgn="t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lang="en-US"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0E8BA14-3921-E67F-FD9B-87E078048C4F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6EFF45A-2CE0-46C0-2B3F-5FE8DFD54D25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66ECE8-62EF-07E6-0913-65986ACA4178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9EDFD51-4486-83D3-DA83-28BCE402F9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8F024-C2DA-BFBD-1BC0-3D7EAB5411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" r="15"/>
          <a:stretch/>
        </p:blipFill>
        <p:spPr>
          <a:xfrm>
            <a:off x="9130868" y="48577"/>
            <a:ext cx="297516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6096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E4FE93-3824-C353-75D1-BE8A51D14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3AFC37-A9B5-ADF5-113A-558E73C40A11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D182642-0552-63C3-D341-FFA74C7F96E7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1B329C19-C97C-455C-B7CC-0072A7B9464C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D9793F3E-0787-DF82-755E-13D498371AB6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9E96B0-3893-C4D5-2623-BFB426E923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" r="15"/>
          <a:stretch/>
        </p:blipFill>
        <p:spPr>
          <a:xfrm>
            <a:off x="9130868" y="48577"/>
            <a:ext cx="2975166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51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3B9C91-E27F-6892-CF2C-E06D5C6DD6A5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0F0D5C6-1A6B-D88C-2240-D1942CBEFF0E}"/>
              </a:ext>
            </a:extLst>
          </p:cNvPr>
          <p:cNvSpPr txBox="1">
            <a:spLocks/>
          </p:cNvSpPr>
          <p:nvPr userDrawn="1"/>
        </p:nvSpPr>
        <p:spPr>
          <a:xfrm>
            <a:off x="6161103" y="836296"/>
            <a:ext cx="6030896" cy="5374004"/>
          </a:xfrm>
          <a:prstGeom prst="rect">
            <a:avLst/>
          </a:prstGeom>
          <a:solidFill>
            <a:srgbClr val="000000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228600" rtl="0" eaLnBrk="1" fontAlgn="t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lang="en-US"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0E8BA14-3921-E67F-FD9B-87E078048C4F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6EFF45A-2CE0-46C0-2B3F-5FE8DFD54D25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66ECE8-62EF-07E6-0913-65986ACA4178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9EDFD51-4486-83D3-DA83-28BCE402F9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24E64F-860F-4C17-6103-E355070951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/>
        </p:blipFill>
        <p:spPr>
          <a:xfrm>
            <a:off x="8833525" y="48577"/>
            <a:ext cx="327215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0413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FEF7DE-529B-E888-9159-23BD825A63B4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EDACD85-C922-31E0-9F28-CE25A66FC871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C72308-8A44-0676-2954-0B4375E58CE4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9A0B43-B2EF-C195-CDD9-6A77A721FBF3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B5672F8-B1C4-94C7-AB1E-F048911B2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639225-EA9E-1D9D-6218-39369C41C8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" r="19"/>
          <a:stretch/>
        </p:blipFill>
        <p:spPr>
          <a:xfrm>
            <a:off x="8833525" y="48577"/>
            <a:ext cx="327215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4356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C7DEF-26AE-7002-CCC2-75B8CB0E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5A1AE5-5D0F-D8BF-14C4-924CEEDD9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CF7ECE-27DB-D50E-A4D5-4FC8F85BB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24E58-A355-6C03-F051-1EDB9881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5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14C34C0-36C1-4003-CA22-34D82D57ECBE}"/>
              </a:ext>
            </a:extLst>
          </p:cNvPr>
          <p:cNvSpPr txBox="1">
            <a:spLocks/>
          </p:cNvSpPr>
          <p:nvPr userDrawn="1"/>
        </p:nvSpPr>
        <p:spPr>
          <a:xfrm>
            <a:off x="326169" y="341369"/>
            <a:ext cx="4509782" cy="5918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en-US" sz="3200" spc="250" dirty="0">
              <a:solidFill>
                <a:srgbClr val="662F9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A box of lego building blocks&#10;&#10;Description automatically generated">
            <a:extLst>
              <a:ext uri="{FF2B5EF4-FFF2-40B4-BE49-F238E27FC236}">
                <a16:creationId xmlns:a16="http://schemas.microsoft.com/office/drawing/2014/main" id="{CDEFAC4C-5DB8-8F79-F101-06BD0AC764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5273536"/>
            <a:ext cx="4148152" cy="1319227"/>
          </a:xfrm>
          <a:ln w="57150">
            <a:solidFill>
              <a:srgbClr val="FF0000"/>
            </a:solidFill>
          </a:ln>
        </p:spPr>
      </p:pic>
      <p:sp>
        <p:nvSpPr>
          <p:cNvPr id="2" name="Freeform 25">
            <a:extLst>
              <a:ext uri="{FF2B5EF4-FFF2-40B4-BE49-F238E27FC236}">
                <a16:creationId xmlns:a16="http://schemas.microsoft.com/office/drawing/2014/main" id="{6C4CB6AA-61AA-29B9-80C3-A087545006DD}"/>
              </a:ext>
            </a:extLst>
          </p:cNvPr>
          <p:cNvSpPr/>
          <p:nvPr userDrawn="1"/>
        </p:nvSpPr>
        <p:spPr>
          <a:xfrm>
            <a:off x="7196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EE1B310-7B31-E616-63F3-279475E7DC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12" y="5625594"/>
            <a:ext cx="1708714" cy="108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A14C34C0-36C1-4003-CA22-34D82D57ECBE}"/>
              </a:ext>
            </a:extLst>
          </p:cNvPr>
          <p:cNvSpPr txBox="1">
            <a:spLocks/>
          </p:cNvSpPr>
          <p:nvPr userDrawn="1"/>
        </p:nvSpPr>
        <p:spPr>
          <a:xfrm>
            <a:off x="326169" y="341369"/>
            <a:ext cx="4509782" cy="5918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lnSpc>
                <a:spcPct val="100000"/>
              </a:lnSpc>
              <a:defRPr/>
            </a:pPr>
            <a:endParaRPr lang="en-US" sz="3200" spc="250" dirty="0">
              <a:solidFill>
                <a:srgbClr val="662F9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7" name="Picture 6" descr="A box of lego building blocks&#10;&#10;Description automatically generated">
            <a:extLst>
              <a:ext uri="{FF2B5EF4-FFF2-40B4-BE49-F238E27FC236}">
                <a16:creationId xmlns:a16="http://schemas.microsoft.com/office/drawing/2014/main" id="{CDEFAC4C-5DB8-8F79-F101-06BD0AC764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5273536"/>
            <a:ext cx="4148152" cy="1319227"/>
          </a:xfrm>
          <a:ln w="57150">
            <a:solidFill>
              <a:srgbClr val="FF0000"/>
            </a:solidFill>
          </a:ln>
        </p:spPr>
      </p:pic>
      <p:sp>
        <p:nvSpPr>
          <p:cNvPr id="2" name="Freeform 25">
            <a:extLst>
              <a:ext uri="{FF2B5EF4-FFF2-40B4-BE49-F238E27FC236}">
                <a16:creationId xmlns:a16="http://schemas.microsoft.com/office/drawing/2014/main" id="{BC9E9A16-2F1B-8AA1-720D-1F1AE67CC99A}"/>
              </a:ext>
            </a:extLst>
          </p:cNvPr>
          <p:cNvSpPr/>
          <p:nvPr userDrawn="1"/>
        </p:nvSpPr>
        <p:spPr>
          <a:xfrm>
            <a:off x="7196152" y="0"/>
            <a:ext cx="4995848" cy="6858000"/>
          </a:xfrm>
          <a:custGeom>
            <a:avLst/>
            <a:gdLst>
              <a:gd name="connsiteX0" fmla="*/ 810930 w 4995848"/>
              <a:gd name="connsiteY0" fmla="*/ 0 h 6857999"/>
              <a:gd name="connsiteX1" fmla="*/ 4995848 w 4995848"/>
              <a:gd name="connsiteY1" fmla="*/ 0 h 6857999"/>
              <a:gd name="connsiteX2" fmla="*/ 4995848 w 4995848"/>
              <a:gd name="connsiteY2" fmla="*/ 6857999 h 6857999"/>
              <a:gd name="connsiteX3" fmla="*/ 810929 w 4995848"/>
              <a:gd name="connsiteY3" fmla="*/ 6857999 h 6857999"/>
              <a:gd name="connsiteX4" fmla="*/ 772675 w 4995848"/>
              <a:gd name="connsiteY4" fmla="*/ 6790558 h 6857999"/>
              <a:gd name="connsiteX5" fmla="*/ 0 w 4995848"/>
              <a:gd name="connsiteY5" fmla="*/ 3429001 h 6857999"/>
              <a:gd name="connsiteX6" fmla="*/ 772675 w 4995848"/>
              <a:gd name="connsiteY6" fmla="*/ 674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5848" h="6857999">
                <a:moveTo>
                  <a:pt x="810930" y="0"/>
                </a:moveTo>
                <a:lnTo>
                  <a:pt x="4995848" y="0"/>
                </a:lnTo>
                <a:lnTo>
                  <a:pt x="4995848" y="6857999"/>
                </a:lnTo>
                <a:lnTo>
                  <a:pt x="810929" y="6857999"/>
                </a:lnTo>
                <a:lnTo>
                  <a:pt x="772675" y="6790558"/>
                </a:lnTo>
                <a:cubicBezTo>
                  <a:pt x="292599" y="5902709"/>
                  <a:pt x="0" y="4723291"/>
                  <a:pt x="0" y="3429001"/>
                </a:cubicBezTo>
                <a:cubicBezTo>
                  <a:pt x="0" y="2134711"/>
                  <a:pt x="292599" y="955293"/>
                  <a:pt x="772675" y="67445"/>
                </a:cubicBezTo>
                <a:close/>
              </a:path>
            </a:pathLst>
          </a:custGeom>
          <a:solidFill>
            <a:srgbClr val="EC2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F3794-6BA9-344C-32D2-2BF2148C53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65" y="5751186"/>
            <a:ext cx="1492587" cy="8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09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L Discover Content" preserve="1" userDrawn="1">
  <p:cSld name="1_FLL Discover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B82D9DE-2740-819F-E76F-17D113E912E9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6186951-BF0C-7FE7-7CFE-A6922674541E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E0C31D-043F-BD44-E0C7-B147B2880753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7BDD4FC-A7F2-3ADA-2243-317C2BCCD4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62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736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73B9C91-E27F-6892-CF2C-E06D5C6DD6A5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A0F0D5C6-1A6B-D88C-2240-D1942CBEFF0E}"/>
              </a:ext>
            </a:extLst>
          </p:cNvPr>
          <p:cNvSpPr txBox="1">
            <a:spLocks/>
          </p:cNvSpPr>
          <p:nvPr userDrawn="1"/>
        </p:nvSpPr>
        <p:spPr>
          <a:xfrm>
            <a:off x="6161103" y="836296"/>
            <a:ext cx="6030896" cy="5374004"/>
          </a:xfrm>
          <a:prstGeom prst="rect">
            <a:avLst/>
          </a:prstGeom>
          <a:solidFill>
            <a:srgbClr val="000000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228600" rtl="0" eaLnBrk="1" fontAlgn="t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tabLst/>
              <a:defRPr lang="en-US" sz="24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0E8BA14-3921-E67F-FD9B-87E078048C4F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C6EFF45A-2CE0-46C0-2B3F-5FE8DFD54D25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66ECE8-62EF-07E6-0913-65986ACA4178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9EDFD51-4486-83D3-DA83-28BCE402F9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8F847E-9AAB-ECE2-80B7-E876D7338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/>
        </p:blipFill>
        <p:spPr>
          <a:xfrm>
            <a:off x="8946672" y="25403"/>
            <a:ext cx="315937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5357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2FEF7DE-529B-E888-9159-23BD825A63B4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8EE99A-C270-699C-33D1-09B4BAC8BFDD}"/>
              </a:ext>
            </a:extLst>
          </p:cNvPr>
          <p:cNvSpPr txBox="1">
            <a:spLocks/>
          </p:cNvSpPr>
          <p:nvPr userDrawn="1"/>
        </p:nvSpPr>
        <p:spPr>
          <a:xfrm>
            <a:off x="457200" y="274320"/>
            <a:ext cx="8489472" cy="561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EDACD85-C922-31E0-9F28-CE25A66FC871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C72308-8A44-0676-2954-0B4375E58CE4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9A0B43-B2EF-C195-CDD9-6A77A721FBF3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B5672F8-B1C4-94C7-AB1E-F048911B2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9FCB25-5EF0-0C40-9C84-0963F39E96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/>
        </p:blipFill>
        <p:spPr>
          <a:xfrm>
            <a:off x="8946672" y="25403"/>
            <a:ext cx="315937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877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E4FE93-3824-C353-75D1-BE8A51D14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6" b="-7856"/>
          <a:stretch/>
        </p:blipFill>
        <p:spPr>
          <a:xfrm>
            <a:off x="457200" y="6360269"/>
            <a:ext cx="1302811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3AFC37-A9B5-ADF5-113A-558E73C40A11}"/>
              </a:ext>
            </a:extLst>
          </p:cNvPr>
          <p:cNvCxnSpPr>
            <a:cxnSpLocks/>
          </p:cNvCxnSpPr>
          <p:nvPr userDrawn="1"/>
        </p:nvCxnSpPr>
        <p:spPr>
          <a:xfrm>
            <a:off x="0" y="6219945"/>
            <a:ext cx="12192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D182642-0552-63C3-D341-FFA74C7F96E7}"/>
              </a:ext>
            </a:extLst>
          </p:cNvPr>
          <p:cNvSpPr/>
          <p:nvPr userDrawn="1"/>
        </p:nvSpPr>
        <p:spPr>
          <a:xfrm>
            <a:off x="0" y="0"/>
            <a:ext cx="12192000" cy="828675"/>
          </a:xfrm>
          <a:prstGeom prst="rect">
            <a:avLst/>
          </a:prstGeom>
          <a:gradFill>
            <a:gsLst>
              <a:gs pos="0">
                <a:srgbClr val="FFFFFF"/>
              </a:gs>
              <a:gs pos="73000">
                <a:srgbClr val="FFFFFF">
                  <a:lumMod val="95000"/>
                </a:srgbClr>
              </a:gs>
              <a:gs pos="83000">
                <a:srgbClr val="FFFFFF">
                  <a:lumMod val="95000"/>
                </a:srgbClr>
              </a:gs>
              <a:gs pos="100000">
                <a:srgbClr val="FFFFFF">
                  <a:lumMod val="95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B150B34-2FE2-079B-E924-A224CAA99CCA}"/>
              </a:ext>
            </a:extLst>
          </p:cNvPr>
          <p:cNvSpPr txBox="1">
            <a:spLocks/>
          </p:cNvSpPr>
          <p:nvPr userDrawn="1"/>
        </p:nvSpPr>
        <p:spPr>
          <a:xfrm>
            <a:off x="457200" y="274320"/>
            <a:ext cx="8489472" cy="561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441A197-04F8-C22E-F70F-45B723643857}"/>
              </a:ext>
            </a:extLst>
          </p:cNvPr>
          <p:cNvSpPr txBox="1">
            <a:spLocks/>
          </p:cNvSpPr>
          <p:nvPr userDrawn="1"/>
        </p:nvSpPr>
        <p:spPr>
          <a:xfrm>
            <a:off x="457200" y="1097280"/>
            <a:ext cx="11213432" cy="50037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0" i="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0" indent="0" algn="l" defTabSz="228600" rtl="0" eaLnBrk="1" fontAlgn="t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i="0" kern="12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71450" indent="-1619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–"/>
              <a:tabLst/>
              <a:defRPr lang="en-US" sz="1600" b="0" i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34290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–"/>
              <a:tabLst/>
              <a:defRPr sz="1400" b="0" i="0" kern="1200">
                <a:solidFill>
                  <a:schemeClr val="bg2">
                    <a:lumMod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9525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1B329C19-C97C-455C-B7CC-0072A7B9464C}"/>
              </a:ext>
            </a:extLst>
          </p:cNvPr>
          <p:cNvSpPr txBox="1">
            <a:spLocks/>
          </p:cNvSpPr>
          <p:nvPr userDrawn="1"/>
        </p:nvSpPr>
        <p:spPr>
          <a:xfrm>
            <a:off x="7563853" y="6356351"/>
            <a:ext cx="41148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firstinspires.org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D9793F3E-0787-DF82-755E-13D498371AB6}"/>
              </a:ext>
            </a:extLst>
          </p:cNvPr>
          <p:cNvSpPr txBox="1">
            <a:spLocks/>
          </p:cNvSpPr>
          <p:nvPr userDrawn="1"/>
        </p:nvSpPr>
        <p:spPr>
          <a:xfrm>
            <a:off x="4692316" y="6356351"/>
            <a:ext cx="2743200" cy="32034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6BEBE3-5FB4-B249-8431-073478596EA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FB7ED85-0F56-7A1C-70B5-E63A2354EF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" r="14"/>
          <a:stretch/>
        </p:blipFill>
        <p:spPr>
          <a:xfrm>
            <a:off x="8946672" y="25403"/>
            <a:ext cx="3159372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2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75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671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3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5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videoseries?list=PLpaPRqT711tjufIPOW-6glRxR3ltmEINb" TargetMode="Externa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hyperlink" Target="https://www.youtube.com/@FIRSTLEGOLeagueofficia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afYrsiQ48wA?feature=oembed" TargetMode="Externa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DEA06-4785-4683-B10D-7EFC044F1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09675244-B025-54A5-59C8-DEED704CB801}"/>
              </a:ext>
            </a:extLst>
          </p:cNvPr>
          <p:cNvSpPr txBox="1">
            <a:spLocks/>
          </p:cNvSpPr>
          <p:nvPr/>
        </p:nvSpPr>
        <p:spPr>
          <a:xfrm>
            <a:off x="326168" y="341369"/>
            <a:ext cx="5086815" cy="14074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lnSpc>
                <a:spcPct val="100000"/>
              </a:lnSpc>
              <a:spcAft>
                <a:spcPts val="1200"/>
              </a:spcAft>
              <a:defRPr/>
            </a:pPr>
            <a:r>
              <a:rPr lang="en-US" sz="4800" spc="250" dirty="0">
                <a:solidFill>
                  <a:srgbClr val="00A55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  <a:endParaRPr lang="en-US" sz="3600" b="0" spc="250" dirty="0">
              <a:solidFill>
                <a:srgbClr val="00A55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E93F3A-56F8-1408-3933-860E39BDA881}"/>
              </a:ext>
            </a:extLst>
          </p:cNvPr>
          <p:cNvSpPr txBox="1">
            <a:spLocks/>
          </p:cNvSpPr>
          <p:nvPr/>
        </p:nvSpPr>
        <p:spPr>
          <a:xfrm>
            <a:off x="8112257" y="1366668"/>
            <a:ext cx="3720051" cy="3337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chemeClr val="bg1"/>
                </a:solidFill>
                <a:effectLst>
                  <a:outerShdw dist="56557" dir="8100000" algn="tr" rotWithShape="0">
                    <a:srgbClr val="147342"/>
                  </a:outerShdw>
                </a:effectLst>
                <a:latin typeface="Roboto Medium" pitchFamily="2" charset="0"/>
                <a:ea typeface="Roboto Medium" pitchFamily="2" charset="0"/>
              </a:rPr>
              <a:t>Let’s Get Started</a:t>
            </a:r>
          </a:p>
        </p:txBody>
      </p:sp>
      <p:pic>
        <p:nvPicPr>
          <p:cNvPr id="4" name="Picture 3" descr="A yellow square with a red triangle and a black background&#10;&#10;AI-generated content may be incorrect.">
            <a:extLst>
              <a:ext uri="{FF2B5EF4-FFF2-40B4-BE49-F238E27FC236}">
                <a16:creationId xmlns:a16="http://schemas.microsoft.com/office/drawing/2014/main" id="{D5AA217B-F746-ACD8-A6D8-3963E1A9B7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868" y="4949083"/>
            <a:ext cx="1657350" cy="1666875"/>
          </a:xfrm>
          <a:prstGeom prst="rect">
            <a:avLst/>
          </a:prstGeom>
        </p:spPr>
      </p:pic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67DA31D3-C74D-313B-4179-63626F991B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465" y="4603750"/>
            <a:ext cx="2686050" cy="2257425"/>
          </a:xfrm>
          <a:prstGeom prst="rect">
            <a:avLst/>
          </a:prstGeom>
        </p:spPr>
      </p:pic>
      <p:pic>
        <p:nvPicPr>
          <p:cNvPr id="16" name="Picture 15" descr="A box of lego building blocks&#10;&#10;AI-generated content may be incorrect.">
            <a:extLst>
              <a:ext uri="{FF2B5EF4-FFF2-40B4-BE49-F238E27FC236}">
                <a16:creationId xmlns:a16="http://schemas.microsoft.com/office/drawing/2014/main" id="{74A01402-8C1F-494A-A405-6E4460CFAD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2" r="6293" b="10891"/>
          <a:stretch/>
        </p:blipFill>
        <p:spPr>
          <a:xfrm>
            <a:off x="403828" y="1469381"/>
            <a:ext cx="5854715" cy="347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90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BEBC8-FBD2-A017-3FED-BE2D3152A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262CEC5-9B3E-C8BE-5AFD-97E156D80298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DD5BE99A-0314-D39E-0A0D-372650354D78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4E8059D5-B41A-DF1B-8871-9228432D1F7A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Form Your Team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8ACB500-07D8-90AD-A0EB-317BD55A8282}"/>
              </a:ext>
            </a:extLst>
          </p:cNvPr>
          <p:cNvSpPr txBox="1">
            <a:spLocks/>
          </p:cNvSpPr>
          <p:nvPr/>
        </p:nvSpPr>
        <p:spPr>
          <a:xfrm>
            <a:off x="682171" y="932814"/>
            <a:ext cx="10780486" cy="178752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b="1" dirty="0">
                <a:solidFill>
                  <a:srgbClr val="0FB7D1"/>
                </a:solidFill>
                <a:latin typeface="Roboto"/>
                <a:ea typeface="Roboto"/>
                <a:cs typeface="Roboto"/>
              </a:rPr>
              <a:t>Write your Team Members names in your </a:t>
            </a:r>
            <a:r>
              <a:rPr lang="en-US" sz="4800" b="1" i="1" dirty="0">
                <a:solidFill>
                  <a:srgbClr val="0FB7D1"/>
                </a:solidFill>
                <a:latin typeface="Roboto"/>
                <a:ea typeface="Roboto"/>
                <a:cs typeface="Roboto"/>
              </a:rPr>
              <a:t>Engineering Notebook, </a:t>
            </a:r>
            <a:r>
              <a:rPr lang="en-US" sz="4800" b="1" dirty="0">
                <a:solidFill>
                  <a:srgbClr val="0FB7D1"/>
                </a:solidFill>
                <a:latin typeface="Roboto"/>
                <a:ea typeface="Roboto"/>
                <a:cs typeface="Roboto"/>
              </a:rPr>
              <a:t>page 3.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25BD38-DA31-F049-1A81-DE223D315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5949" y="3001821"/>
            <a:ext cx="9792929" cy="29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0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48710-4982-E651-94CF-46397514F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aper with green and white bubbles&#10;&#10;AI-generated content may be incorrect.">
            <a:extLst>
              <a:ext uri="{FF2B5EF4-FFF2-40B4-BE49-F238E27FC236}">
                <a16:creationId xmlns:a16="http://schemas.microsoft.com/office/drawing/2014/main" id="{31CB143A-E861-0253-019E-A85E8F1E40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94" t="14546" r="2155" b="57811"/>
          <a:stretch/>
        </p:blipFill>
        <p:spPr>
          <a:xfrm>
            <a:off x="395927" y="1591309"/>
            <a:ext cx="11400145" cy="450887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75E33F-7265-C652-A0BD-DEB15B8E4749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98355FF5-1B1C-941B-3984-C5C37903D06A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0AE48303-5009-2F61-53E0-8AFBEBF75A86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Goals for this season...</a:t>
              </a:r>
            </a:p>
          </p:txBody>
        </p:sp>
      </p:grp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DAEC3F7-5C1D-5AFD-3088-D3374420575A}"/>
              </a:ext>
            </a:extLst>
          </p:cNvPr>
          <p:cNvSpPr txBox="1">
            <a:spLocks/>
          </p:cNvSpPr>
          <p:nvPr/>
        </p:nvSpPr>
        <p:spPr>
          <a:xfrm>
            <a:off x="682171" y="932814"/>
            <a:ext cx="10780486" cy="55435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solidFill>
                  <a:srgbClr val="0FB7D1"/>
                </a:solidFill>
                <a:latin typeface="Roboto"/>
                <a:ea typeface="Roboto"/>
                <a:cs typeface="Roboto"/>
              </a:rPr>
              <a:t>Write your goals in your </a:t>
            </a:r>
            <a:r>
              <a:rPr lang="en-US" sz="3200" b="1" i="1" dirty="0">
                <a:solidFill>
                  <a:srgbClr val="0FB7D1"/>
                </a:solidFill>
                <a:latin typeface="Roboto"/>
                <a:ea typeface="Roboto"/>
                <a:cs typeface="Roboto"/>
              </a:rPr>
              <a:t>Engineering Notebook, </a:t>
            </a:r>
            <a:r>
              <a:rPr lang="en-US" sz="3200" b="1" dirty="0">
                <a:solidFill>
                  <a:srgbClr val="0FB7D1"/>
                </a:solidFill>
                <a:latin typeface="Roboto"/>
                <a:ea typeface="Roboto"/>
                <a:cs typeface="Roboto"/>
              </a:rPr>
              <a:t>page 6.</a:t>
            </a:r>
            <a:endParaRPr lang="en-US" sz="3200" dirty="0">
              <a:ea typeface="Calibri"/>
              <a:cs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03BC24-6653-1401-1790-64D6791D7B4E}"/>
              </a:ext>
            </a:extLst>
          </p:cNvPr>
          <p:cNvSpPr/>
          <p:nvPr/>
        </p:nvSpPr>
        <p:spPr>
          <a:xfrm>
            <a:off x="1199534" y="2241755"/>
            <a:ext cx="2231923" cy="218276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u="none" strike="noStrike" baseline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 goals for this season are…</a:t>
            </a:r>
            <a:endParaRPr lang="en-US" sz="28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04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AAB15-11F9-C102-C167-7664E3988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4356EF3-F4FF-8724-C060-633BED9422EA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97D83A9A-04B8-06E6-7B37-E02636CC4B04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C8648543-FF19-38AC-7A31-485642BA92FC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Core Values</a:t>
              </a:r>
              <a:endParaRPr lang="en-US" dirty="0"/>
            </a:p>
          </p:txBody>
        </p:sp>
      </p:grpSp>
      <p:pic>
        <p:nvPicPr>
          <p:cNvPr id="10" name="Picture 9" descr="A white paper with green lines&#10;&#10;AI-generated content may be incorrect.">
            <a:extLst>
              <a:ext uri="{FF2B5EF4-FFF2-40B4-BE49-F238E27FC236}">
                <a16:creationId xmlns:a16="http://schemas.microsoft.com/office/drawing/2014/main" id="{ABB7A69C-CF58-3EAE-2F24-2FD77560F9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11" t="66806" r="48373" b="9059"/>
          <a:stretch/>
        </p:blipFill>
        <p:spPr>
          <a:xfrm>
            <a:off x="457200" y="1009091"/>
            <a:ext cx="2974258" cy="25247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A983F6-A8FE-9297-1D47-F8B481B8FC23}"/>
              </a:ext>
            </a:extLst>
          </p:cNvPr>
          <p:cNvSpPr/>
          <p:nvPr/>
        </p:nvSpPr>
        <p:spPr>
          <a:xfrm>
            <a:off x="476250" y="1036953"/>
            <a:ext cx="1332885" cy="310066"/>
          </a:xfrm>
          <a:prstGeom prst="roundRect">
            <a:avLst/>
          </a:prstGeom>
          <a:solidFill>
            <a:srgbClr val="0096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u="none" strike="noStrike" baseline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DISCOVERY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7" name="Picture 16" descr="A white paper with green lines&#10;&#10;AI-generated content may be incorrect.">
            <a:extLst>
              <a:ext uri="{FF2B5EF4-FFF2-40B4-BE49-F238E27FC236}">
                <a16:creationId xmlns:a16="http://schemas.microsoft.com/office/drawing/2014/main" id="{CA4BC18B-49DF-506B-CB56-E8741916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11" t="66806" r="48373" b="9059"/>
          <a:stretch/>
        </p:blipFill>
        <p:spPr>
          <a:xfrm>
            <a:off x="457200" y="3610069"/>
            <a:ext cx="2974258" cy="2524700"/>
          </a:xfrm>
          <a:prstGeom prst="rect">
            <a:avLst/>
          </a:prstGeom>
        </p:spPr>
      </p:pic>
      <p:pic>
        <p:nvPicPr>
          <p:cNvPr id="18" name="Picture 17" descr="A white paper with green lines&#10;&#10;AI-generated content may be incorrect.">
            <a:extLst>
              <a:ext uri="{FF2B5EF4-FFF2-40B4-BE49-F238E27FC236}">
                <a16:creationId xmlns:a16="http://schemas.microsoft.com/office/drawing/2014/main" id="{091454EC-FC32-7361-18C3-EAEC65EB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11" t="66806" r="48373" b="9059"/>
          <a:stretch/>
        </p:blipFill>
        <p:spPr>
          <a:xfrm>
            <a:off x="4608871" y="1009091"/>
            <a:ext cx="2974258" cy="2524700"/>
          </a:xfrm>
          <a:prstGeom prst="rect">
            <a:avLst/>
          </a:prstGeom>
        </p:spPr>
      </p:pic>
      <p:pic>
        <p:nvPicPr>
          <p:cNvPr id="19" name="Picture 18" descr="A white paper with green lines&#10;&#10;AI-generated content may be incorrect.">
            <a:extLst>
              <a:ext uri="{FF2B5EF4-FFF2-40B4-BE49-F238E27FC236}">
                <a16:creationId xmlns:a16="http://schemas.microsoft.com/office/drawing/2014/main" id="{D9A4C706-4041-6CCE-75F3-1A73E936F9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11" t="66806" r="48373" b="9059"/>
          <a:stretch/>
        </p:blipFill>
        <p:spPr>
          <a:xfrm>
            <a:off x="4619756" y="3610069"/>
            <a:ext cx="2974258" cy="2524700"/>
          </a:xfrm>
          <a:prstGeom prst="rect">
            <a:avLst/>
          </a:prstGeom>
        </p:spPr>
      </p:pic>
      <p:pic>
        <p:nvPicPr>
          <p:cNvPr id="20" name="Picture 19" descr="A white paper with green lines&#10;&#10;AI-generated content may be incorrect.">
            <a:extLst>
              <a:ext uri="{FF2B5EF4-FFF2-40B4-BE49-F238E27FC236}">
                <a16:creationId xmlns:a16="http://schemas.microsoft.com/office/drawing/2014/main" id="{913D7222-A0F1-15FC-DE74-F00E01A8E1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11" t="66806" r="48373" b="9059"/>
          <a:stretch/>
        </p:blipFill>
        <p:spPr>
          <a:xfrm>
            <a:off x="8741492" y="1009091"/>
            <a:ext cx="2974258" cy="2524700"/>
          </a:xfrm>
          <a:prstGeom prst="rect">
            <a:avLst/>
          </a:prstGeom>
        </p:spPr>
      </p:pic>
      <p:pic>
        <p:nvPicPr>
          <p:cNvPr id="21" name="Picture 20" descr="A white paper with green lines&#10;&#10;AI-generated content may be incorrect.">
            <a:extLst>
              <a:ext uri="{FF2B5EF4-FFF2-40B4-BE49-F238E27FC236}">
                <a16:creationId xmlns:a16="http://schemas.microsoft.com/office/drawing/2014/main" id="{5C786CFF-FEC8-14C8-848F-71BB7403EB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11" t="66806" r="48373" b="9059"/>
          <a:stretch/>
        </p:blipFill>
        <p:spPr>
          <a:xfrm>
            <a:off x="8741492" y="3610069"/>
            <a:ext cx="2974258" cy="252470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F99D896-0F61-7CA8-219E-297F21D166E2}"/>
              </a:ext>
            </a:extLst>
          </p:cNvPr>
          <p:cNvSpPr/>
          <p:nvPr/>
        </p:nvSpPr>
        <p:spPr>
          <a:xfrm>
            <a:off x="4589821" y="1036953"/>
            <a:ext cx="1332885" cy="310066"/>
          </a:xfrm>
          <a:prstGeom prst="roundRect">
            <a:avLst/>
          </a:prstGeom>
          <a:solidFill>
            <a:srgbClr val="0096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u="none" strike="noStrike" baseline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INCLUSION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CFB7770-508B-B761-5039-86CE426D8549}"/>
              </a:ext>
            </a:extLst>
          </p:cNvPr>
          <p:cNvSpPr/>
          <p:nvPr/>
        </p:nvSpPr>
        <p:spPr>
          <a:xfrm>
            <a:off x="8760542" y="1009091"/>
            <a:ext cx="1332885" cy="310066"/>
          </a:xfrm>
          <a:prstGeom prst="roundRect">
            <a:avLst/>
          </a:prstGeom>
          <a:solidFill>
            <a:srgbClr val="0096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u="none" strike="noStrike" baseline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INNOVATION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B68944B-2916-9165-1132-D43D03AD6301}"/>
              </a:ext>
            </a:extLst>
          </p:cNvPr>
          <p:cNvSpPr/>
          <p:nvPr/>
        </p:nvSpPr>
        <p:spPr>
          <a:xfrm>
            <a:off x="457200" y="3610068"/>
            <a:ext cx="1332885" cy="310066"/>
          </a:xfrm>
          <a:prstGeom prst="roundRect">
            <a:avLst/>
          </a:prstGeom>
          <a:solidFill>
            <a:srgbClr val="0096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u="none" strike="noStrike" baseline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TEAMWORK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4DF5A37-9488-F722-D7A9-BDFCC5562CA9}"/>
              </a:ext>
            </a:extLst>
          </p:cNvPr>
          <p:cNvSpPr/>
          <p:nvPr/>
        </p:nvSpPr>
        <p:spPr>
          <a:xfrm>
            <a:off x="4619756" y="3637930"/>
            <a:ext cx="1332885" cy="310066"/>
          </a:xfrm>
          <a:prstGeom prst="roundRect">
            <a:avLst/>
          </a:prstGeom>
          <a:solidFill>
            <a:srgbClr val="0096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u="none" strike="noStrike" baseline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IMPACT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01DBAD2-4A63-FA49-F14E-55A9A584116F}"/>
              </a:ext>
            </a:extLst>
          </p:cNvPr>
          <p:cNvSpPr/>
          <p:nvPr/>
        </p:nvSpPr>
        <p:spPr>
          <a:xfrm>
            <a:off x="8760541" y="3637930"/>
            <a:ext cx="1332885" cy="310066"/>
          </a:xfrm>
          <a:prstGeom prst="roundRect">
            <a:avLst/>
          </a:prstGeom>
          <a:solidFill>
            <a:srgbClr val="0096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u="none" strike="noStrike" baseline="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20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3A706-F59A-3E72-EECD-3DD4DA62B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963191-054A-0AC9-36C7-8E59DEC9C926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691FCDF1-2D4D-C0CE-ED51-C953A51DFF4B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7AF50939-AA03-EAC1-11EB-B853702AEF58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Materials</a:t>
              </a:r>
              <a:endParaRPr lang="en-US" dirty="0"/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7F57E3-E49D-4789-840B-1A5BE8B9DC18}"/>
              </a:ext>
            </a:extLst>
          </p:cNvPr>
          <p:cNvSpPr/>
          <p:nvPr/>
        </p:nvSpPr>
        <p:spPr>
          <a:xfrm>
            <a:off x="6979119" y="1314627"/>
            <a:ext cx="4568345" cy="43544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>
              <a:solidFill>
                <a:srgbClr val="4472C4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066CEEB-7590-4F08-9D0E-01B32D5DB8FD}"/>
              </a:ext>
            </a:extLst>
          </p:cNvPr>
          <p:cNvSpPr/>
          <p:nvPr/>
        </p:nvSpPr>
        <p:spPr>
          <a:xfrm>
            <a:off x="3754638" y="1314627"/>
            <a:ext cx="3029852" cy="435445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0FB7D1"/>
                </a:solidFill>
              </a:rPr>
              <a:t>UNEARTHED</a:t>
            </a:r>
            <a:r>
              <a:rPr lang="en-US" b="1" baseline="30000" dirty="0">
                <a:solidFill>
                  <a:srgbClr val="0FB7D1"/>
                </a:solidFill>
              </a:rPr>
              <a:t>TM</a:t>
            </a:r>
            <a:r>
              <a:rPr lang="en-US" b="1" dirty="0">
                <a:solidFill>
                  <a:srgbClr val="0FB7D1"/>
                </a:solidFill>
              </a:rPr>
              <a:t> Explore 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980555-5A89-4847-F2C9-59CDF48B072D}"/>
              </a:ext>
            </a:extLst>
          </p:cNvPr>
          <p:cNvSpPr/>
          <p:nvPr/>
        </p:nvSpPr>
        <p:spPr>
          <a:xfrm>
            <a:off x="3926158" y="3017827"/>
            <a:ext cx="261701" cy="24177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A210170-2652-DDD3-242E-A7BCF40DB72A}"/>
              </a:ext>
            </a:extLst>
          </p:cNvPr>
          <p:cNvSpPr txBox="1">
            <a:spLocks/>
          </p:cNvSpPr>
          <p:nvPr/>
        </p:nvSpPr>
        <p:spPr>
          <a:xfrm>
            <a:off x="645885" y="1087028"/>
            <a:ext cx="2824844" cy="30687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rgbClr val="0FB7D1"/>
                </a:solidFill>
                <a:latin typeface="Roboto"/>
                <a:ea typeface="Roboto"/>
                <a:cs typeface="Roboto"/>
              </a:rPr>
              <a:t>Each session lists the materials needed.</a:t>
            </a:r>
            <a:endParaRPr lang="en-US" dirty="0"/>
          </a:p>
        </p:txBody>
      </p:sp>
      <p:pic>
        <p:nvPicPr>
          <p:cNvPr id="16" name="Picture 15" descr="A group of crayons with different colors&#10;&#10;AI-generated content may be incorrect.">
            <a:extLst>
              <a:ext uri="{FF2B5EF4-FFF2-40B4-BE49-F238E27FC236}">
                <a16:creationId xmlns:a16="http://schemas.microsoft.com/office/drawing/2014/main" id="{57C33477-FB4F-77F0-4BF4-971A01718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427" y="1714552"/>
            <a:ext cx="726832" cy="783706"/>
          </a:xfrm>
          <a:prstGeom prst="rect">
            <a:avLst/>
          </a:prstGeom>
        </p:spPr>
      </p:pic>
      <p:pic>
        <p:nvPicPr>
          <p:cNvPr id="18" name="Picture 17" descr="A white folded paper on a blue background&#10;&#10;AI-generated content may be incorrect.">
            <a:extLst>
              <a:ext uri="{FF2B5EF4-FFF2-40B4-BE49-F238E27FC236}">
                <a16:creationId xmlns:a16="http://schemas.microsoft.com/office/drawing/2014/main" id="{E5087ED1-7F19-F8D6-5F9D-F88CF2632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297" t="14311" r="15660" b="21709"/>
          <a:stretch/>
        </p:blipFill>
        <p:spPr>
          <a:xfrm>
            <a:off x="8228488" y="4339433"/>
            <a:ext cx="1843089" cy="1172982"/>
          </a:xfrm>
          <a:prstGeom prst="rect">
            <a:avLst/>
          </a:prstGeom>
        </p:spPr>
      </p:pic>
      <p:pic>
        <p:nvPicPr>
          <p:cNvPr id="21" name="Picture 20" descr="A black tablet with a white screen&#10;&#10;AI-generated content may be incorrect.">
            <a:extLst>
              <a:ext uri="{FF2B5EF4-FFF2-40B4-BE49-F238E27FC236}">
                <a16:creationId xmlns:a16="http://schemas.microsoft.com/office/drawing/2014/main" id="{3FB93C82-A4E0-8CFE-83DE-149C441F2D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6825" y="3056092"/>
            <a:ext cx="1612851" cy="1172983"/>
          </a:xfrm>
          <a:prstGeom prst="rect">
            <a:avLst/>
          </a:prstGeom>
        </p:spPr>
      </p:pic>
      <p:pic>
        <p:nvPicPr>
          <p:cNvPr id="23" name="Picture 22" descr="A white plastic bottle with a red cap&#10;&#10;AI-generated content may be incorrect.">
            <a:extLst>
              <a:ext uri="{FF2B5EF4-FFF2-40B4-BE49-F238E27FC236}">
                <a16:creationId xmlns:a16="http://schemas.microsoft.com/office/drawing/2014/main" id="{8DC22EE5-ADCB-06D4-9FB4-83C26A9A65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572" y="1557569"/>
            <a:ext cx="726832" cy="1126983"/>
          </a:xfrm>
          <a:prstGeom prst="rect">
            <a:avLst/>
          </a:prstGeom>
        </p:spPr>
      </p:pic>
      <p:pic>
        <p:nvPicPr>
          <p:cNvPr id="25" name="Picture 24" descr="A yellow plastic container with white lid&#10;&#10;AI-generated content may be incorrect.">
            <a:extLst>
              <a:ext uri="{FF2B5EF4-FFF2-40B4-BE49-F238E27FC236}">
                <a16:creationId xmlns:a16="http://schemas.microsoft.com/office/drawing/2014/main" id="{26F8FBB8-CC72-E81E-0F89-3D30F65C18E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399" y="2914586"/>
            <a:ext cx="2081634" cy="1424847"/>
          </a:xfrm>
          <a:prstGeom prst="rect">
            <a:avLst/>
          </a:prstGeom>
        </p:spPr>
      </p:pic>
      <p:pic>
        <p:nvPicPr>
          <p:cNvPr id="27" name="Picture 26" descr="A close-up of a pink scissors&#10;&#10;AI-generated content may be incorrect.">
            <a:extLst>
              <a:ext uri="{FF2B5EF4-FFF2-40B4-BE49-F238E27FC236}">
                <a16:creationId xmlns:a16="http://schemas.microsoft.com/office/drawing/2014/main" id="{7004AE50-FE6F-843A-EB10-B544353786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58" t="12083" r="12315" b="15851"/>
          <a:stretch/>
        </p:blipFill>
        <p:spPr>
          <a:xfrm>
            <a:off x="8708245" y="1823703"/>
            <a:ext cx="932094" cy="604930"/>
          </a:xfrm>
          <a:prstGeom prst="rect">
            <a:avLst/>
          </a:prstGeom>
        </p:spPr>
      </p:pic>
      <p:pic>
        <p:nvPicPr>
          <p:cNvPr id="28" name="Picture 27" descr="A box of lego building blocks&#10;&#10;AI-generated content may be incorrect.">
            <a:extLst>
              <a:ext uri="{FF2B5EF4-FFF2-40B4-BE49-F238E27FC236}">
                <a16:creationId xmlns:a16="http://schemas.microsoft.com/office/drawing/2014/main" id="{5FD19AB9-E657-90A1-CC0A-93C617912C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52" r="6293" b="10891"/>
          <a:stretch/>
        </p:blipFill>
        <p:spPr>
          <a:xfrm>
            <a:off x="3828995" y="2173085"/>
            <a:ext cx="2842612" cy="16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16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3EA1A0C8-B863-9A2A-1622-A13FD323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>
            <a:extLst>
              <a:ext uri="{FF2B5EF4-FFF2-40B4-BE49-F238E27FC236}">
                <a16:creationId xmlns:a16="http://schemas.microsoft.com/office/drawing/2014/main" id="{E0A17868-DB33-B0BF-42FE-C47BF220207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7828" y="274319"/>
            <a:ext cx="11038115" cy="55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sz="3200" b="1" dirty="0">
                <a:solidFill>
                  <a:schemeClr val="lt1"/>
                </a:solidFill>
                <a:latin typeface="Roboto"/>
                <a:ea typeface="Roboto"/>
                <a:cs typeface="Roboto"/>
              </a:rPr>
              <a:t>UNEARTHED</a:t>
            </a:r>
            <a:r>
              <a:rPr lang="en-US" sz="3200" b="1" baseline="30000" dirty="0">
                <a:solidFill>
                  <a:schemeClr val="lt1"/>
                </a:solidFill>
                <a:latin typeface="Roboto"/>
                <a:ea typeface="Roboto"/>
                <a:cs typeface="Roboto"/>
              </a:rPr>
              <a:t>TM</a:t>
            </a:r>
            <a:endParaRPr lang="en-US" baseline="30000" dirty="0">
              <a:solidFill>
                <a:schemeClr val="lt1"/>
              </a:solidFill>
            </a:endParaRPr>
          </a:p>
        </p:txBody>
      </p:sp>
      <p:sp>
        <p:nvSpPr>
          <p:cNvPr id="7" name="Google Shape;278;p33">
            <a:extLst>
              <a:ext uri="{FF2B5EF4-FFF2-40B4-BE49-F238E27FC236}">
                <a16:creationId xmlns:a16="http://schemas.microsoft.com/office/drawing/2014/main" id="{963E1359-9790-DADF-C04B-8C15A74B0721}"/>
              </a:ext>
            </a:extLst>
          </p:cNvPr>
          <p:cNvSpPr/>
          <p:nvPr/>
        </p:nvSpPr>
        <p:spPr>
          <a:xfrm>
            <a:off x="2749668" y="4886882"/>
            <a:ext cx="7053943" cy="935948"/>
          </a:xfrm>
          <a:prstGeom prst="roundRect">
            <a:avLst>
              <a:gd name="adj" fmla="val 16667"/>
            </a:avLst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Helvetica Neue"/>
              </a:rPr>
              <a:t>Visit the </a:t>
            </a:r>
            <a:r>
              <a:rPr lang="en-US" sz="2400" i="1" dirty="0">
                <a:solidFill>
                  <a:srgbClr val="662F90"/>
                </a:solidFill>
                <a:latin typeface="Roboto"/>
                <a:ea typeface="Roboto"/>
                <a:cs typeface="Roboto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FIRST </a:t>
            </a:r>
            <a:r>
              <a:rPr lang="en-US" sz="2400" dirty="0">
                <a:solidFill>
                  <a:srgbClr val="662F90"/>
                </a:solidFill>
                <a:latin typeface="Roboto"/>
                <a:ea typeface="Roboto"/>
                <a:cs typeface="Roboto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LEGO League YouTube Channel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 for more videos. Click "Play" to view the 2025-2026 UNEARTHED Season Playlist.</a:t>
            </a:r>
          </a:p>
        </p:txBody>
      </p:sp>
      <p:pic>
        <p:nvPicPr>
          <p:cNvPr id="9" name="Picture 2" descr="Video camera with solid fill">
            <a:extLst>
              <a:ext uri="{FF2B5EF4-FFF2-40B4-BE49-F238E27FC236}">
                <a16:creationId xmlns:a16="http://schemas.microsoft.com/office/drawing/2014/main" id="{DED02B3D-9DE0-40F3-2D84-C79B3D28A53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892" r="3892"/>
          <a:stretch/>
        </p:blipFill>
        <p:spPr>
          <a:xfrm>
            <a:off x="1836057" y="4790565"/>
            <a:ext cx="911848" cy="988091"/>
          </a:xfrm>
          <a:prstGeom prst="rect">
            <a:avLst/>
          </a:prstGeom>
        </p:spPr>
      </p:pic>
      <p:pic>
        <p:nvPicPr>
          <p:cNvPr id="2" name="Online Media 1" title="2025-2026 UNEARTHED Season">
            <a:hlinkClick r:id="" action="ppaction://media"/>
            <a:extLst>
              <a:ext uri="{FF2B5EF4-FFF2-40B4-BE49-F238E27FC236}">
                <a16:creationId xmlns:a16="http://schemas.microsoft.com/office/drawing/2014/main" id="{5B1CE041-F76D-92B0-FE8A-8CEC678D48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942121" y="1226931"/>
            <a:ext cx="6309348" cy="356483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D5AB54D-3F11-D78C-F8FD-6750E2560EFF}"/>
              </a:ext>
            </a:extLst>
          </p:cNvPr>
          <p:cNvGrpSpPr/>
          <p:nvPr/>
        </p:nvGrpSpPr>
        <p:grpSpPr>
          <a:xfrm>
            <a:off x="468489" y="181469"/>
            <a:ext cx="11277600" cy="762634"/>
            <a:chOff x="457200" y="170180"/>
            <a:chExt cx="11277600" cy="762634"/>
          </a:xfrm>
        </p:grpSpPr>
        <p:sp>
          <p:nvSpPr>
            <p:cNvPr id="4" name="Google Shape;248;p31">
              <a:extLst>
                <a:ext uri="{FF2B5EF4-FFF2-40B4-BE49-F238E27FC236}">
                  <a16:creationId xmlns:a16="http://schemas.microsoft.com/office/drawing/2014/main" id="{AD970921-7147-D09C-E410-6505B357EED8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5" name="Google Shape;250;p31">
              <a:extLst>
                <a:ext uri="{FF2B5EF4-FFF2-40B4-BE49-F238E27FC236}">
                  <a16:creationId xmlns:a16="http://schemas.microsoft.com/office/drawing/2014/main" id="{DF610EB1-C60B-120F-05C8-A1844A095F11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UNEARTHED</a:t>
              </a:r>
              <a:r>
                <a:rPr lang="en-US" sz="2100" b="1" baseline="30000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TM</a:t>
              </a:r>
              <a:endParaRPr lang="en-US" sz="2100" dirty="0">
                <a:solidFill>
                  <a:srgbClr val="000000"/>
                </a:solidFill>
                <a:latin typeface="Roboto"/>
                <a:ea typeface="Roboto"/>
                <a:cs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8526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DEA06-4785-4683-B10D-7EFC044F1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5E93F3A-56F8-1408-3933-860E39BDA881}"/>
              </a:ext>
            </a:extLst>
          </p:cNvPr>
          <p:cNvSpPr txBox="1">
            <a:spLocks/>
          </p:cNvSpPr>
          <p:nvPr/>
        </p:nvSpPr>
        <p:spPr>
          <a:xfrm>
            <a:off x="7544221" y="2876813"/>
            <a:ext cx="4329651" cy="10931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dirty="0">
                <a:solidFill>
                  <a:schemeClr val="bg1"/>
                </a:solidFill>
                <a:effectLst>
                  <a:outerShdw dist="56557" dir="8100000" algn="tr" rotWithShape="0">
                    <a:srgbClr val="147342"/>
                  </a:outerShdw>
                </a:effectLst>
                <a:latin typeface="Roboto Medium"/>
                <a:ea typeface="Roboto Medium"/>
                <a:cs typeface="Roboto Medium"/>
              </a:rPr>
              <a:t>Clean Up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toy figurine with a broom&#10;&#10;AI-generated content may be incorrect.">
            <a:extLst>
              <a:ext uri="{FF2B5EF4-FFF2-40B4-BE49-F238E27FC236}">
                <a16:creationId xmlns:a16="http://schemas.microsoft.com/office/drawing/2014/main" id="{A2C1EF2C-49D2-B005-32BB-BDCFFCACC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34" y="1757363"/>
            <a:ext cx="50101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48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square with a red triangle and a black background&#10;&#10;AI-generated content may be incorrect.">
            <a:extLst>
              <a:ext uri="{FF2B5EF4-FFF2-40B4-BE49-F238E27FC236}">
                <a16:creationId xmlns:a16="http://schemas.microsoft.com/office/drawing/2014/main" id="{0D89BD50-6876-58F6-61AB-979641161F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7414" y="1344435"/>
            <a:ext cx="3154556" cy="3200681"/>
          </a:xfrm>
          <a:prstGeom prst="rect">
            <a:avLst/>
          </a:prstGeom>
        </p:spPr>
      </p:pic>
      <p:pic>
        <p:nvPicPr>
          <p:cNvPr id="2" name="Picture 1" descr="A logo for a company&#10;&#10;AI-generated content may be incorrect.">
            <a:extLst>
              <a:ext uri="{FF2B5EF4-FFF2-40B4-BE49-F238E27FC236}">
                <a16:creationId xmlns:a16="http://schemas.microsoft.com/office/drawing/2014/main" id="{3585E3AF-87CB-585F-FC04-91C26671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314" y="1342344"/>
            <a:ext cx="4758872" cy="32026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96C8B6-A56F-4727-6520-83FD661DABF3}"/>
              </a:ext>
            </a:extLst>
          </p:cNvPr>
          <p:cNvSpPr txBox="1"/>
          <p:nvPr/>
        </p:nvSpPr>
        <p:spPr>
          <a:xfrm>
            <a:off x="1850159" y="5642518"/>
            <a:ext cx="8488054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LEGO, the LEGO logo, and the SPIKE logo are trademarks of the/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sont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des marques de commerce du/son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marcas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registradas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de LEGO Group. ©2025 The LEGO Group. All rights reserved/Tous droits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réservés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/Todos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los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 derechos </a:t>
            </a:r>
            <a:r>
              <a:rPr lang="en-US" sz="1200" b="0" i="0" u="none" strike="noStrike" baseline="0" dirty="0" err="1">
                <a:latin typeface="Roboto" panose="02000000000000000000" pitchFamily="2" charset="0"/>
                <a:ea typeface="Roboto" panose="02000000000000000000" pitchFamily="2" charset="0"/>
              </a:rPr>
              <a:t>reservados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2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®, the </a:t>
            </a:r>
            <a:r>
              <a:rPr lang="en-US" sz="12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® logo, and </a:t>
            </a:r>
            <a:r>
              <a:rPr lang="en-US" sz="12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® AGE™ are trademarks of For Inspiration and Recognition of Science and Technology (</a:t>
            </a:r>
            <a:r>
              <a:rPr lang="en-US" sz="12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). LEGO® is a registered trademark of the LEGO Group. </a:t>
            </a:r>
            <a:r>
              <a:rPr lang="en-US" sz="12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® LEGO® League and UNEARTHED™ are jointly held trademarks of </a:t>
            </a:r>
            <a:r>
              <a:rPr lang="en-US" sz="12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FIRST 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and the LEGO Group. ©2025 </a:t>
            </a:r>
            <a:r>
              <a:rPr lang="en-US" sz="1200" b="0" i="1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FIRST </a:t>
            </a:r>
            <a:r>
              <a:rPr lang="en-US" sz="12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</a:rPr>
              <a:t>and the LEGO Group. All rights reserved.</a:t>
            </a:r>
            <a:endParaRPr lang="en-US" sz="800" dirty="0">
              <a:latin typeface="Roboto" panose="02000000000000000000" pitchFamily="2" charset="0"/>
              <a:ea typeface="Roboto" panose="02000000000000000000" pitchFamily="2" charset="0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09188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8CED8-0BD3-3D33-5C46-1035AC9E5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A15DE-A80C-6BD7-1C3A-AB1A208A390E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056260CF-ACEF-C8A0-A571-8743CC4C2836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E0A2D5FD-7F72-0DAE-7200-80CE23D2F776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What is </a:t>
              </a:r>
              <a:r>
                <a:rPr lang="en-US" sz="3200" b="1" i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FIRST </a:t>
              </a:r>
              <a:r>
                <a:rPr lang="en-US" sz="3200" b="1" baseline="30000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®</a:t>
              </a:r>
              <a:r>
                <a:rPr lang="en-US" sz="3200" b="1" i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 </a:t>
              </a:r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LEGO</a:t>
              </a:r>
              <a:r>
                <a:rPr lang="en-US" sz="3200" b="1" baseline="30000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®</a:t>
              </a:r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 League Explore?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5" name="Online Media 4" title="FIRST LEGO League Explore Is">
            <a:hlinkClick r:id="" action="ppaction://media"/>
            <a:extLst>
              <a:ext uri="{FF2B5EF4-FFF2-40B4-BE49-F238E27FC236}">
                <a16:creationId xmlns:a16="http://schemas.microsoft.com/office/drawing/2014/main" id="{EE607918-28F3-9572-F533-81501BE79F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06443" y="1184563"/>
            <a:ext cx="838070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3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0B7C1-64D1-2EAF-1B08-6EDDDB899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48D82A1-5AA1-4A66-5171-D174717D1FB8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B87E96D1-BDA5-1C4C-1180-A289557F82BC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8637DD46-322C-EDCD-EE76-F06A1580BDDF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Explore Story</a:t>
              </a:r>
              <a:endParaRPr lang="en-US" dirty="0"/>
            </a:p>
          </p:txBody>
        </p:sp>
      </p:grpSp>
      <p:pic>
        <p:nvPicPr>
          <p:cNvPr id="4" name="Picture 3" descr="A cartoon of a chicken running on a hill&#10;&#10;AI-generated content may be incorrect.">
            <a:extLst>
              <a:ext uri="{FF2B5EF4-FFF2-40B4-BE49-F238E27FC236}">
                <a16:creationId xmlns:a16="http://schemas.microsoft.com/office/drawing/2014/main" id="{318B6EC0-61BE-4C49-7E9B-C77ABE3C0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36969"/>
            <a:ext cx="112776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4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2EDA6-B8A4-CCA8-DA16-92B246E34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50B63B1-4DD5-DE4E-4A27-F0BB51A6DB6B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316DC478-B61F-8BB5-E066-9C7D8176F1AB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4223CD18-7448-1A84-C2D8-A63708263D5E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Explore Story</a:t>
              </a:r>
              <a:endParaRPr lang="en-US" dirty="0"/>
            </a:p>
          </p:txBody>
        </p:sp>
      </p:grpSp>
      <p:pic>
        <p:nvPicPr>
          <p:cNvPr id="5" name="Picture 4" descr="A cartoon of a child and a child sitting on a log&#10;&#10;AI-generated content may be incorrect.">
            <a:extLst>
              <a:ext uri="{FF2B5EF4-FFF2-40B4-BE49-F238E27FC236}">
                <a16:creationId xmlns:a16="http://schemas.microsoft.com/office/drawing/2014/main" id="{C5503857-AA08-C4AD-E4C6-08C38E34C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5" y="994089"/>
            <a:ext cx="10875510" cy="514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1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27AE2-7917-5751-D4B9-11D08F3D8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36BBAA7-EE35-D1F9-C816-254D7C2040FB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4C1048A1-6D52-FA88-A0C7-16379F1DA5CF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188E81B1-1408-216B-954A-558D7A0D7094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Explore Story</a:t>
              </a:r>
              <a:endParaRPr lang="en-US" dirty="0"/>
            </a:p>
          </p:txBody>
        </p:sp>
      </p:grpSp>
      <p:pic>
        <p:nvPicPr>
          <p:cNvPr id="5" name="Picture 4" descr="Cartoon a cartoon of a boat&#10;&#10;AI-generated content may be incorrect.">
            <a:extLst>
              <a:ext uri="{FF2B5EF4-FFF2-40B4-BE49-F238E27FC236}">
                <a16:creationId xmlns:a16="http://schemas.microsoft.com/office/drawing/2014/main" id="{14677944-54B9-5FC7-F36F-2B423F359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088701"/>
            <a:ext cx="112585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AC78C-1684-E1E7-97AF-B0EA2D919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2F436B9-2D43-2CA3-9D6A-1AE7698EE487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F4D6BBA8-8C25-60C2-A10E-5FB82A6BBD20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A09D428A-C41A-5DEE-DA89-B921B6C96477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Team Journey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2DB940-2E64-9BD8-ADA8-45044F6A6CE3}"/>
              </a:ext>
            </a:extLst>
          </p:cNvPr>
          <p:cNvSpPr/>
          <p:nvPr/>
        </p:nvSpPr>
        <p:spPr>
          <a:xfrm>
            <a:off x="457200" y="1298511"/>
            <a:ext cx="4258573" cy="762634"/>
          </a:xfrm>
          <a:prstGeom prst="roundRect">
            <a:avLst/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Explore the Challenge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32CC63-98E8-76C8-3FC7-9CFA0322F9FF}"/>
              </a:ext>
            </a:extLst>
          </p:cNvPr>
          <p:cNvSpPr/>
          <p:nvPr/>
        </p:nvSpPr>
        <p:spPr>
          <a:xfrm>
            <a:off x="6866626" y="2426842"/>
            <a:ext cx="4258573" cy="762634"/>
          </a:xfrm>
          <a:prstGeom prst="roundRect">
            <a:avLst/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Learn about Core Values</a:t>
            </a:r>
          </a:p>
        </p:txBody>
      </p:sp>
      <p:pic>
        <p:nvPicPr>
          <p:cNvPr id="15" name="Picture 14" descr="A group of kids playing with building blocks&#10;&#10;AI-generated content may be incorrect.">
            <a:extLst>
              <a:ext uri="{FF2B5EF4-FFF2-40B4-BE49-F238E27FC236}">
                <a16:creationId xmlns:a16="http://schemas.microsoft.com/office/drawing/2014/main" id="{312A8992-7348-33C5-AA23-488F890AF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861" y="3293616"/>
            <a:ext cx="6036889" cy="2865644"/>
          </a:xfrm>
          <a:prstGeom prst="rect">
            <a:avLst/>
          </a:prstGeom>
        </p:spPr>
      </p:pic>
      <p:pic>
        <p:nvPicPr>
          <p:cNvPr id="24" name="Picture 23" descr="Cartoon of a child and child sitting on a floor&#10;&#10;AI-generated content may be incorrect.">
            <a:extLst>
              <a:ext uri="{FF2B5EF4-FFF2-40B4-BE49-F238E27FC236}">
                <a16:creationId xmlns:a16="http://schemas.microsoft.com/office/drawing/2014/main" id="{9C1B5F32-763E-5992-7287-2B71E427A3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70"/>
          <a:stretch/>
        </p:blipFill>
        <p:spPr>
          <a:xfrm>
            <a:off x="0" y="2061145"/>
            <a:ext cx="5386173" cy="31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6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86A70-8611-D472-638D-DF6D2F27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1732980-62D5-7CA8-F904-827AC9F4C3CF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2924AD1B-2A21-2490-56AD-B8DF7A555714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020EB154-019A-0F9E-D2CD-8CFA0432488A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Team Journey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8" name="Picture 7" descr="A group of children playing with toys&#10;&#10;AI-generated content may be incorrect.">
            <a:extLst>
              <a:ext uri="{FF2B5EF4-FFF2-40B4-BE49-F238E27FC236}">
                <a16:creationId xmlns:a16="http://schemas.microsoft.com/office/drawing/2014/main" id="{794DD3B0-6F43-A17D-1D53-B8A4904EEA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2760" y="2900362"/>
            <a:ext cx="5942040" cy="325160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8F3790-9406-413F-6687-95F33D22CDCF}"/>
              </a:ext>
            </a:extLst>
          </p:cNvPr>
          <p:cNvSpPr/>
          <p:nvPr/>
        </p:nvSpPr>
        <p:spPr>
          <a:xfrm>
            <a:off x="5577218" y="2666366"/>
            <a:ext cx="4258573" cy="762634"/>
          </a:xfrm>
          <a:prstGeom prst="roundRect">
            <a:avLst/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Create Team Model</a:t>
            </a:r>
          </a:p>
        </p:txBody>
      </p:sp>
      <p:pic>
        <p:nvPicPr>
          <p:cNvPr id="12" name="Picture 11" descr="A cartoon characters in circles&#10;&#10;AI-generated content may be incorrect.">
            <a:extLst>
              <a:ext uri="{FF2B5EF4-FFF2-40B4-BE49-F238E27FC236}">
                <a16:creationId xmlns:a16="http://schemas.microsoft.com/office/drawing/2014/main" id="{D469EE69-DA6E-C85C-D5FA-8DCAA814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532" t="62716" r="23441" b="446"/>
          <a:stretch/>
        </p:blipFill>
        <p:spPr>
          <a:xfrm>
            <a:off x="972269" y="2111466"/>
            <a:ext cx="3799036" cy="387856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2EBB7B-902D-9EAB-BDFA-5AB08FAEF40C}"/>
              </a:ext>
            </a:extLst>
          </p:cNvPr>
          <p:cNvSpPr/>
          <p:nvPr/>
        </p:nvSpPr>
        <p:spPr>
          <a:xfrm>
            <a:off x="457200" y="1049814"/>
            <a:ext cx="4829175" cy="762634"/>
          </a:xfrm>
          <a:prstGeom prst="roundRect">
            <a:avLst/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Engineering Design Process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C90EA9-00E3-A21A-1D68-0215551C1795}"/>
              </a:ext>
            </a:extLst>
          </p:cNvPr>
          <p:cNvSpPr/>
          <p:nvPr/>
        </p:nvSpPr>
        <p:spPr>
          <a:xfrm>
            <a:off x="2042823" y="1812448"/>
            <a:ext cx="1657928" cy="3662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FB7D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Explore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73FC4B-A6AC-D5B0-BBF2-F19BF3A6B388}"/>
              </a:ext>
            </a:extLst>
          </p:cNvPr>
          <p:cNvSpPr/>
          <p:nvPr/>
        </p:nvSpPr>
        <p:spPr>
          <a:xfrm>
            <a:off x="2042823" y="5851050"/>
            <a:ext cx="1657928" cy="3662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FB7D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769131-4729-FBC9-382A-D58B23FECF1E}"/>
              </a:ext>
            </a:extLst>
          </p:cNvPr>
          <p:cNvSpPr/>
          <p:nvPr/>
        </p:nvSpPr>
        <p:spPr>
          <a:xfrm rot="19817186">
            <a:off x="3682530" y="4496130"/>
            <a:ext cx="1657928" cy="3662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FB7D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9D83661-27AD-6006-E93C-73DA974067E1}"/>
              </a:ext>
            </a:extLst>
          </p:cNvPr>
          <p:cNvSpPr/>
          <p:nvPr/>
        </p:nvSpPr>
        <p:spPr>
          <a:xfrm rot="1915660">
            <a:off x="344800" y="4496130"/>
            <a:ext cx="1657928" cy="36628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FB7D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</a:p>
        </p:txBody>
      </p:sp>
    </p:spTree>
    <p:extLst>
      <p:ext uri="{BB962C8B-B14F-4D97-AF65-F5344CB8AC3E}">
        <p14:creationId xmlns:p14="http://schemas.microsoft.com/office/powerpoint/2010/main" val="74145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30743-E1AD-4405-3600-C9C18DC8B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ACF579C-AE9F-99EF-71E7-4A1B9EE473D2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6129C83C-7DFF-A8DC-4BF4-9C0D9FD33743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31756F24-44D7-5248-E79A-0B2F966F22FB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Team Journey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8" name="Picture 7" descr="A group of children giving each other a high five&#10;&#10;AI-generated content may be incorrect.">
            <a:extLst>
              <a:ext uri="{FF2B5EF4-FFF2-40B4-BE49-F238E27FC236}">
                <a16:creationId xmlns:a16="http://schemas.microsoft.com/office/drawing/2014/main" id="{4571DE1D-12C5-7922-A584-CDDC887E34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263" y="2839479"/>
            <a:ext cx="6096679" cy="327393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DA9AAB0-5C1F-B4BA-1C9E-DEAB61D2AF4F}"/>
              </a:ext>
            </a:extLst>
          </p:cNvPr>
          <p:cNvSpPr/>
          <p:nvPr/>
        </p:nvSpPr>
        <p:spPr>
          <a:xfrm>
            <a:off x="6448315" y="1812448"/>
            <a:ext cx="4258573" cy="762634"/>
          </a:xfrm>
          <a:prstGeom prst="roundRect">
            <a:avLst/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Celebrate at Festival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D167A9-9A3B-6A44-3447-BA6EB545387F}"/>
              </a:ext>
            </a:extLst>
          </p:cNvPr>
          <p:cNvSpPr/>
          <p:nvPr/>
        </p:nvSpPr>
        <p:spPr>
          <a:xfrm>
            <a:off x="457200" y="1049814"/>
            <a:ext cx="4829175" cy="762634"/>
          </a:xfrm>
          <a:prstGeom prst="roundRect">
            <a:avLst/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</a:rPr>
              <a:t>Make Team Poster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01796B-876F-379F-59AF-7F24CCC4E1B3}"/>
              </a:ext>
            </a:extLst>
          </p:cNvPr>
          <p:cNvGrpSpPr/>
          <p:nvPr/>
        </p:nvGrpSpPr>
        <p:grpSpPr>
          <a:xfrm>
            <a:off x="457200" y="1844457"/>
            <a:ext cx="5195584" cy="3004139"/>
            <a:chOff x="457200" y="1844457"/>
            <a:chExt cx="5195584" cy="3004139"/>
          </a:xfrm>
        </p:grpSpPr>
        <p:pic>
          <p:nvPicPr>
            <p:cNvPr id="10" name="Picture 9" descr="A group of kids writing on a green board&#10;&#10;AI-generated content may be incorrect.">
              <a:extLst>
                <a:ext uri="{FF2B5EF4-FFF2-40B4-BE49-F238E27FC236}">
                  <a16:creationId xmlns:a16="http://schemas.microsoft.com/office/drawing/2014/main" id="{C9368F27-CD26-20E5-FFD2-355D4BF80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1844457"/>
              <a:ext cx="5195584" cy="3004139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99F380A-FAD3-11BD-9776-42E817B26319}"/>
                </a:ext>
              </a:extLst>
            </p:cNvPr>
            <p:cNvSpPr/>
            <p:nvPr/>
          </p:nvSpPr>
          <p:spPr>
            <a:xfrm rot="21217138">
              <a:off x="1846265" y="2470640"/>
              <a:ext cx="650780" cy="180260"/>
            </a:xfrm>
            <a:prstGeom prst="roundRect">
              <a:avLst/>
            </a:prstGeom>
            <a:solidFill>
              <a:srgbClr val="0095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Explore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BC3973B-9B99-27E9-4C24-65D03758DAE8}"/>
                </a:ext>
              </a:extLst>
            </p:cNvPr>
            <p:cNvSpPr/>
            <p:nvPr/>
          </p:nvSpPr>
          <p:spPr>
            <a:xfrm rot="21217138">
              <a:off x="2558289" y="2392742"/>
              <a:ext cx="1002543" cy="207156"/>
            </a:xfrm>
            <a:prstGeom prst="roundRect">
              <a:avLst/>
            </a:prstGeom>
            <a:solidFill>
              <a:srgbClr val="0095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Team Journey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8A89771-7C20-E1E6-C15F-CB4F224FA292}"/>
                </a:ext>
              </a:extLst>
            </p:cNvPr>
            <p:cNvSpPr/>
            <p:nvPr/>
          </p:nvSpPr>
          <p:spPr>
            <a:xfrm rot="21217138">
              <a:off x="3646173" y="2326612"/>
              <a:ext cx="659851" cy="127257"/>
            </a:xfrm>
            <a:prstGeom prst="roundRect">
              <a:avLst/>
            </a:prstGeom>
            <a:solidFill>
              <a:srgbClr val="0095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Share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9612C0F-DB9D-98DC-A144-D9A401F1D388}"/>
                </a:ext>
              </a:extLst>
            </p:cNvPr>
            <p:cNvSpPr/>
            <p:nvPr/>
          </p:nvSpPr>
          <p:spPr>
            <a:xfrm rot="21217138">
              <a:off x="1717032" y="3382533"/>
              <a:ext cx="659851" cy="213284"/>
            </a:xfrm>
            <a:prstGeom prst="roundRect">
              <a:avLst/>
            </a:prstGeom>
            <a:solidFill>
              <a:srgbClr val="0095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Create and Test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7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9A17B-7612-143F-372B-E9D37867B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9E82392-553E-34FC-3443-9CA86D26F5DD}"/>
              </a:ext>
            </a:extLst>
          </p:cNvPr>
          <p:cNvGrpSpPr/>
          <p:nvPr/>
        </p:nvGrpSpPr>
        <p:grpSpPr>
          <a:xfrm>
            <a:off x="457200" y="170180"/>
            <a:ext cx="11277600" cy="762634"/>
            <a:chOff x="457200" y="170180"/>
            <a:chExt cx="11277600" cy="762634"/>
          </a:xfrm>
        </p:grpSpPr>
        <p:sp>
          <p:nvSpPr>
            <p:cNvPr id="6" name="Google Shape;248;p31">
              <a:extLst>
                <a:ext uri="{FF2B5EF4-FFF2-40B4-BE49-F238E27FC236}">
                  <a16:creationId xmlns:a16="http://schemas.microsoft.com/office/drawing/2014/main" id="{948D980A-96CB-3F07-33FF-FCC9A533E894}"/>
                </a:ext>
              </a:extLst>
            </p:cNvPr>
            <p:cNvSpPr/>
            <p:nvPr/>
          </p:nvSpPr>
          <p:spPr>
            <a:xfrm>
              <a:off x="457200" y="170180"/>
              <a:ext cx="11277600" cy="762634"/>
            </a:xfrm>
            <a:prstGeom prst="roundRect">
              <a:avLst>
                <a:gd name="adj" fmla="val 16667"/>
              </a:avLst>
            </a:prstGeom>
            <a:solidFill>
              <a:srgbClr val="00A551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alibri"/>
              </a:endParaRPr>
            </a:p>
          </p:txBody>
        </p:sp>
        <p:sp>
          <p:nvSpPr>
            <p:cNvPr id="7" name="Google Shape;250;p31">
              <a:extLst>
                <a:ext uri="{FF2B5EF4-FFF2-40B4-BE49-F238E27FC236}">
                  <a16:creationId xmlns:a16="http://schemas.microsoft.com/office/drawing/2014/main" id="{F5C10618-9855-FEA7-700A-C83E793973D7}"/>
                </a:ext>
              </a:extLst>
            </p:cNvPr>
            <p:cNvSpPr txBox="1">
              <a:spLocks/>
            </p:cNvSpPr>
            <p:nvPr/>
          </p:nvSpPr>
          <p:spPr>
            <a:xfrm>
              <a:off x="587828" y="274319"/>
              <a:ext cx="11038115" cy="5543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</a:rPr>
                <a:t>Team Roles</a:t>
              </a:r>
              <a:endParaRPr lang="en-US" dirty="0">
                <a:solidFill>
                  <a:schemeClr val="lt1"/>
                </a:solidFill>
              </a:endParaRPr>
            </a:p>
          </p:txBody>
        </p:sp>
      </p:grpSp>
      <p:pic>
        <p:nvPicPr>
          <p:cNvPr id="5" name="Picture 4" descr="A group of children playing with toys&#10;&#10;AI-generated content may be incorrect.">
            <a:extLst>
              <a:ext uri="{FF2B5EF4-FFF2-40B4-BE49-F238E27FC236}">
                <a16:creationId xmlns:a16="http://schemas.microsoft.com/office/drawing/2014/main" id="{30C98201-D6DC-DB77-C13E-023A0B93A9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3388" y="2383536"/>
            <a:ext cx="6745224" cy="3691128"/>
          </a:xfrm>
          <a:prstGeom prst="rect">
            <a:avLst/>
          </a:prstGeom>
        </p:spPr>
      </p:pic>
      <p:sp>
        <p:nvSpPr>
          <p:cNvPr id="8" name="Callout: Right Arrow 7">
            <a:extLst>
              <a:ext uri="{FF2B5EF4-FFF2-40B4-BE49-F238E27FC236}">
                <a16:creationId xmlns:a16="http://schemas.microsoft.com/office/drawing/2014/main" id="{6192472C-7D4C-0875-B5F5-7D736C177F8E}"/>
              </a:ext>
            </a:extLst>
          </p:cNvPr>
          <p:cNvSpPr/>
          <p:nvPr/>
        </p:nvSpPr>
        <p:spPr>
          <a:xfrm>
            <a:off x="283911" y="4661720"/>
            <a:ext cx="2439477" cy="1316294"/>
          </a:xfrm>
          <a:prstGeom prst="rightArrowCallout">
            <a:avLst>
              <a:gd name="adj1" fmla="val 15018"/>
              <a:gd name="adj2" fmla="val 15603"/>
              <a:gd name="adj3" fmla="val 17616"/>
              <a:gd name="adj4" fmla="val 83235"/>
            </a:avLst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Material Manager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Gathers materials needed for the session and returns materials at end of session.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Callout: Right Arrow 8">
            <a:extLst>
              <a:ext uri="{FF2B5EF4-FFF2-40B4-BE49-F238E27FC236}">
                <a16:creationId xmlns:a16="http://schemas.microsoft.com/office/drawing/2014/main" id="{4C719E73-8D59-998F-B4A5-A7A2F290248D}"/>
              </a:ext>
            </a:extLst>
          </p:cNvPr>
          <p:cNvSpPr/>
          <p:nvPr/>
        </p:nvSpPr>
        <p:spPr>
          <a:xfrm rot="1149473">
            <a:off x="1194204" y="2636265"/>
            <a:ext cx="2439477" cy="1567850"/>
          </a:xfrm>
          <a:prstGeom prst="rightArrowCallout">
            <a:avLst>
              <a:gd name="adj1" fmla="val 15018"/>
              <a:gd name="adj2" fmla="val 15603"/>
              <a:gd name="adj3" fmla="val 17616"/>
              <a:gd name="adj4" fmla="val 83235"/>
            </a:avLst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Reporter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Captures the team’s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journey by taking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pictures or notes that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 be used at the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festival event.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C0CE4B1C-069D-A313-68D1-42F3F98210D3}"/>
              </a:ext>
            </a:extLst>
          </p:cNvPr>
          <p:cNvSpPr/>
          <p:nvPr/>
        </p:nvSpPr>
        <p:spPr>
          <a:xfrm rot="20411165">
            <a:off x="3781570" y="1444581"/>
            <a:ext cx="1847202" cy="2023772"/>
          </a:xfrm>
          <a:prstGeom prst="downArrowCallout">
            <a:avLst>
              <a:gd name="adj1" fmla="val 12373"/>
              <a:gd name="adj2" fmla="val 12900"/>
              <a:gd name="adj3" fmla="val 18687"/>
              <a:gd name="adj4" fmla="val 72869"/>
            </a:avLst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Builder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Assembles the LEGO</a:t>
            </a:r>
            <a:r>
              <a:rPr lang="en-US" sz="1400" b="0" i="0" u="none" strike="noStrike" baseline="300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®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models following the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 instructions.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Callout: Down Arrow 11">
            <a:extLst>
              <a:ext uri="{FF2B5EF4-FFF2-40B4-BE49-F238E27FC236}">
                <a16:creationId xmlns:a16="http://schemas.microsoft.com/office/drawing/2014/main" id="{0C027B85-5C55-94E0-D718-D38719AFB6E4}"/>
              </a:ext>
            </a:extLst>
          </p:cNvPr>
          <p:cNvSpPr/>
          <p:nvPr/>
        </p:nvSpPr>
        <p:spPr>
          <a:xfrm>
            <a:off x="5954167" y="1132709"/>
            <a:ext cx="1740309" cy="2072259"/>
          </a:xfrm>
          <a:prstGeom prst="downArrowCallout">
            <a:avLst>
              <a:gd name="adj1" fmla="val 12373"/>
              <a:gd name="adj2" fmla="val 12900"/>
              <a:gd name="adj3" fmla="val 18687"/>
              <a:gd name="adj4" fmla="val 76587"/>
            </a:avLst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LEGO</a:t>
            </a:r>
            <a:r>
              <a:rPr lang="en-US" sz="1600" b="1" i="0" u="none" strike="noStrike" baseline="30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®</a:t>
            </a:r>
            <a:r>
              <a:rPr lang="en-US" sz="1600" b="1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Element</a:t>
            </a:r>
          </a:p>
          <a:p>
            <a:pPr algn="ctr"/>
            <a:r>
              <a:rPr lang="en-US" sz="1600" b="1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Finder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Locates the specific LEGO elements needed for each build step.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Callout: Left Arrow 12">
            <a:extLst>
              <a:ext uri="{FF2B5EF4-FFF2-40B4-BE49-F238E27FC236}">
                <a16:creationId xmlns:a16="http://schemas.microsoft.com/office/drawing/2014/main" id="{745D377B-29DE-3F4F-AEAF-E3FF5DCE8809}"/>
              </a:ext>
            </a:extLst>
          </p:cNvPr>
          <p:cNvSpPr/>
          <p:nvPr/>
        </p:nvSpPr>
        <p:spPr>
          <a:xfrm>
            <a:off x="9514399" y="4857134"/>
            <a:ext cx="2294144" cy="1120879"/>
          </a:xfrm>
          <a:prstGeom prst="leftArrowCallout">
            <a:avLst>
              <a:gd name="adj1" fmla="val 17530"/>
              <a:gd name="adj2" fmla="val 20518"/>
              <a:gd name="adj3" fmla="val 20518"/>
              <a:gd name="adj4" fmla="val 81502"/>
            </a:avLst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Coder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Operates the device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creates the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programs in the app.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Callout: Left Arrow 13">
            <a:extLst>
              <a:ext uri="{FF2B5EF4-FFF2-40B4-BE49-F238E27FC236}">
                <a16:creationId xmlns:a16="http://schemas.microsoft.com/office/drawing/2014/main" id="{C177F642-94D9-5C5D-1410-64A300F4A624}"/>
              </a:ext>
            </a:extLst>
          </p:cNvPr>
          <p:cNvSpPr/>
          <p:nvPr/>
        </p:nvSpPr>
        <p:spPr>
          <a:xfrm rot="20961819">
            <a:off x="8801960" y="1254528"/>
            <a:ext cx="2964051" cy="1537961"/>
          </a:xfrm>
          <a:prstGeom prst="leftArrowCallout">
            <a:avLst>
              <a:gd name="adj1" fmla="val 17530"/>
              <a:gd name="adj2" fmla="val 20518"/>
              <a:gd name="adj3" fmla="val 20518"/>
              <a:gd name="adj4" fmla="val 83113"/>
            </a:avLst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Adult Facilitator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coach, teacher, or mentor that guides the team through the sessions and their learning to achieve session outcomes.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Callout: Left Arrow 14">
            <a:extLst>
              <a:ext uri="{FF2B5EF4-FFF2-40B4-BE49-F238E27FC236}">
                <a16:creationId xmlns:a16="http://schemas.microsoft.com/office/drawing/2014/main" id="{78075A6F-1E90-A035-5D72-BE02F4636C76}"/>
              </a:ext>
            </a:extLst>
          </p:cNvPr>
          <p:cNvSpPr/>
          <p:nvPr/>
        </p:nvSpPr>
        <p:spPr>
          <a:xfrm rot="21293306">
            <a:off x="9528457" y="3051613"/>
            <a:ext cx="2496057" cy="1611006"/>
          </a:xfrm>
          <a:prstGeom prst="leftArrowCallout">
            <a:avLst>
              <a:gd name="adj1" fmla="val 17530"/>
              <a:gd name="adj2" fmla="val 20518"/>
              <a:gd name="adj3" fmla="val 20518"/>
              <a:gd name="adj4" fmla="val 81502"/>
            </a:avLst>
          </a:prstGeom>
          <a:solidFill>
            <a:srgbClr val="0FB7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0" u="none" strike="noStrike" baseline="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Researcher</a:t>
            </a:r>
          </a:p>
          <a:p>
            <a:pPr algn="ctr"/>
            <a:r>
              <a:rPr lang="en-US" sz="14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Writes down questions the team has about the season theme or activities and helps to look up answers.</a:t>
            </a:r>
            <a:endParaRPr lang="en-US" sz="1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96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A997C5561FD94D82BEA37A4242D399" ma:contentTypeVersion="20" ma:contentTypeDescription="Create a new document." ma:contentTypeScope="" ma:versionID="7cae5696f57b22d11ba6a7f9918b81e6">
  <xsd:schema xmlns:xsd="http://www.w3.org/2001/XMLSchema" xmlns:xs="http://www.w3.org/2001/XMLSchema" xmlns:p="http://schemas.microsoft.com/office/2006/metadata/properties" xmlns:ns2="7c8aad47-528b-43f4-b615-4953615f0d4f" xmlns:ns3="c7bc20cd-f3b5-4cb9-9099-b7d1e4c3c983" xmlns:ns4="0bfdc619-4bd5-4a26-8e37-4be4446dc23a" targetNamespace="http://schemas.microsoft.com/office/2006/metadata/properties" ma:root="true" ma:fieldsID="3a32943b1fe7c914c3fd4b30f2445c37" ns2:_="" ns3:_="" ns4:_="">
    <xsd:import namespace="7c8aad47-528b-43f4-b615-4953615f0d4f"/>
    <xsd:import namespace="c7bc20cd-f3b5-4cb9-9099-b7d1e4c3c983"/>
    <xsd:import namespace="0bfdc619-4bd5-4a26-8e37-4be4446dc2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8aad47-528b-43f4-b615-4953615f0d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13cef49-2953-4246-9b7f-e3d70b1cf0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5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bc20cd-f3b5-4cb9-9099-b7d1e4c3c983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dc619-4bd5-4a26-8e37-4be4446dc23a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c948275e-acb8-4f67-9f4b-0f18b628c537}" ma:internalName="TaxCatchAll" ma:showField="CatchAllData" ma:web="c7bc20cd-f3b5-4cb9-9099-b7d1e4c3c9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bfdc619-4bd5-4a26-8e37-4be4446dc23a" xsi:nil="true"/>
    <SharedWithUsers xmlns="c7bc20cd-f3b5-4cb9-9099-b7d1e4c3c983">
      <UserInfo>
        <DisplayName>Christina Milligan</DisplayName>
        <AccountId>54</AccountId>
        <AccountType/>
      </UserInfo>
    </SharedWithUsers>
    <lcf76f155ced4ddcb4097134ff3c332f xmlns="7c8aad47-528b-43f4-b615-4953615f0d4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98BED-8A1D-4641-B987-AA78B477EC1D}"/>
</file>

<file path=customXml/itemProps3.xml><?xml version="1.0" encoding="utf-8"?>
<ds:datastoreItem xmlns:ds="http://schemas.openxmlformats.org/officeDocument/2006/customXml" ds:itemID="{B8C3B65E-86F5-4F12-882B-E72674BBA31A}">
  <ds:schemaRefs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98a1be8e-ceb0-4d64-90f3-74f22257285b"/>
    <ds:schemaRef ds:uri="65f3190a-2497-4c6e-9c08-e63c17ba8fcf"/>
    <ds:schemaRef ds:uri="http://purl.org/dc/elements/1.1/"/>
    <ds:schemaRef ds:uri="http://purl.org/dc/terms/"/>
    <ds:schemaRef ds:uri="0bfdc619-4bd5-4a26-8e37-4be4446dc23a"/>
    <ds:schemaRef ds:uri="http://purl.org/dc/dcmitype/"/>
    <ds:schemaRef ds:uri="32a440ee-ccdf-4ffb-ba5c-71e25989d2a9"/>
    <ds:schemaRef ds:uri="09a20863-7c96-4a57-95ca-029d1820b20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2063</TotalTime>
  <Words>1082</Words>
  <Application>Microsoft Office PowerPoint</Application>
  <PresentationFormat>Widescreen</PresentationFormat>
  <Paragraphs>135</Paragraphs>
  <Slides>16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Arial,Sans-Serif</vt:lpstr>
      <vt:lpstr>Calibri</vt:lpstr>
      <vt:lpstr>Calibri Light</vt:lpstr>
      <vt:lpstr>Helvetica Neue</vt:lpstr>
      <vt:lpstr>Roboto</vt:lpstr>
      <vt:lpstr>Roboto Medium</vt:lpstr>
      <vt:lpstr>Office 2013 - 2022 Theme</vt:lpstr>
      <vt:lpstr>1_Office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UNEARTHEDTM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Kate Sample</cp:lastModifiedBy>
  <cp:revision>281</cp:revision>
  <dcterms:created xsi:type="dcterms:W3CDTF">2020-04-21T20:33:01Z</dcterms:created>
  <dcterms:modified xsi:type="dcterms:W3CDTF">2025-05-27T02:32:01Z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0x01010008A997C5561FD94D82BEA37A4242D399</vt:lpwstr>
  </property>
  <property fmtid="{D5CDD505-2E9C-101B-9397-08002B2CF9AE}" pid="3" name="xd_ProgID">
    <vt:lpwstr/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xd_Signature">
    <vt:lpwstr/>
  </property>
  <property fmtid="{D5CDD505-2E9C-101B-9397-08002B2CF9AE}" pid="9" name="MediaServiceImageTags">
    <vt:lpwstr/>
  </property>
</Properties>
</file>